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4" r:id="rId29"/>
    <p:sldId id="285" r:id="rId30"/>
    <p:sldId id="286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lga Hartmann" userId="ab3617f0-ca64-4e5a-8259-20fd79bf9de9" providerId="ADAL" clId="{B4E66A00-CDDA-2843-96C1-E8CFADE51FFC}"/>
    <pc:docChg chg="undo custSel addSld delSld modSld">
      <pc:chgData name="Helga Hartmann" userId="ab3617f0-ca64-4e5a-8259-20fd79bf9de9" providerId="ADAL" clId="{B4E66A00-CDDA-2843-96C1-E8CFADE51FFC}" dt="2020-06-22T13:14:16.775" v="579" actId="255"/>
      <pc:docMkLst>
        <pc:docMk/>
      </pc:docMkLst>
      <pc:sldChg chg="modSp new mod modClrScheme chgLayout">
        <pc:chgData name="Helga Hartmann" userId="ab3617f0-ca64-4e5a-8259-20fd79bf9de9" providerId="ADAL" clId="{B4E66A00-CDDA-2843-96C1-E8CFADE51FFC}" dt="2020-06-22T13:14:16.775" v="579" actId="255"/>
        <pc:sldMkLst>
          <pc:docMk/>
          <pc:sldMk cId="3341760628" sldId="286"/>
        </pc:sldMkLst>
        <pc:spChg chg="mod ord">
          <ac:chgData name="Helga Hartmann" userId="ab3617f0-ca64-4e5a-8259-20fd79bf9de9" providerId="ADAL" clId="{B4E66A00-CDDA-2843-96C1-E8CFADE51FFC}" dt="2020-06-22T13:14:16.775" v="579" actId="255"/>
          <ac:spMkLst>
            <pc:docMk/>
            <pc:sldMk cId="3341760628" sldId="286"/>
            <ac:spMk id="2" creationId="{767912B0-2310-D041-B63D-9849A23AEFA3}"/>
          </ac:spMkLst>
        </pc:spChg>
        <pc:spChg chg="mod ord">
          <ac:chgData name="Helga Hartmann" userId="ab3617f0-ca64-4e5a-8259-20fd79bf9de9" providerId="ADAL" clId="{B4E66A00-CDDA-2843-96C1-E8CFADE51FFC}" dt="2020-06-22T13:13:14.239" v="478" actId="22"/>
          <ac:spMkLst>
            <pc:docMk/>
            <pc:sldMk cId="3341760628" sldId="286"/>
            <ac:spMk id="3" creationId="{E28C3438-D670-2D4D-A43F-A39B8DCB81AE}"/>
          </ac:spMkLst>
        </pc:spChg>
        <pc:spChg chg="mod ord">
          <ac:chgData name="Helga Hartmann" userId="ab3617f0-ca64-4e5a-8259-20fd79bf9de9" providerId="ADAL" clId="{B4E66A00-CDDA-2843-96C1-E8CFADE51FFC}" dt="2020-06-22T13:13:08.096" v="477" actId="700"/>
          <ac:spMkLst>
            <pc:docMk/>
            <pc:sldMk cId="3341760628" sldId="286"/>
            <ac:spMk id="4" creationId="{24D7E8A1-13C5-874E-BA7C-8780FA00819C}"/>
          </ac:spMkLst>
        </pc:spChg>
      </pc:sldChg>
      <pc:sldChg chg="addSp delSp modSp new del mod modClrScheme chgLayout">
        <pc:chgData name="Helga Hartmann" userId="ab3617f0-ca64-4e5a-8259-20fd79bf9de9" providerId="ADAL" clId="{B4E66A00-CDDA-2843-96C1-E8CFADE51FFC}" dt="2020-06-22T13:12:37.909" v="473" actId="2696"/>
        <pc:sldMkLst>
          <pc:docMk/>
          <pc:sldMk cId="3772820761" sldId="286"/>
        </pc:sldMkLst>
        <pc:spChg chg="mod ord">
          <ac:chgData name="Helga Hartmann" userId="ab3617f0-ca64-4e5a-8259-20fd79bf9de9" providerId="ADAL" clId="{B4E66A00-CDDA-2843-96C1-E8CFADE51FFC}" dt="2020-06-22T13:00:57.853" v="1" actId="700"/>
          <ac:spMkLst>
            <pc:docMk/>
            <pc:sldMk cId="3772820761" sldId="286"/>
            <ac:spMk id="2" creationId="{B4E3A086-3273-834A-9C00-C82D628008C4}"/>
          </ac:spMkLst>
        </pc:spChg>
        <pc:spChg chg="mod ord">
          <ac:chgData name="Helga Hartmann" userId="ab3617f0-ca64-4e5a-8259-20fd79bf9de9" providerId="ADAL" clId="{B4E66A00-CDDA-2843-96C1-E8CFADE51FFC}" dt="2020-06-22T13:12:27.906" v="472" actId="1076"/>
          <ac:spMkLst>
            <pc:docMk/>
            <pc:sldMk cId="3772820761" sldId="286"/>
            <ac:spMk id="3" creationId="{2FB28AE8-6DFC-0C48-8B57-A33343CAAD6F}"/>
          </ac:spMkLst>
        </pc:spChg>
        <pc:spChg chg="add mod ord">
          <ac:chgData name="Helga Hartmann" userId="ab3617f0-ca64-4e5a-8259-20fd79bf9de9" providerId="ADAL" clId="{B4E66A00-CDDA-2843-96C1-E8CFADE51FFC}" dt="2020-06-22T13:12:20.446" v="471" actId="1076"/>
          <ac:spMkLst>
            <pc:docMk/>
            <pc:sldMk cId="3772820761" sldId="286"/>
            <ac:spMk id="4" creationId="{81BB85DE-F20D-B043-A918-D7469A510787}"/>
          </ac:spMkLst>
        </pc:spChg>
        <pc:spChg chg="add del">
          <ac:chgData name="Helga Hartmann" userId="ab3617f0-ca64-4e5a-8259-20fd79bf9de9" providerId="ADAL" clId="{B4E66A00-CDDA-2843-96C1-E8CFADE51FFC}" dt="2020-06-22T13:07:13.966" v="456" actId="22"/>
          <ac:spMkLst>
            <pc:docMk/>
            <pc:sldMk cId="3772820761" sldId="286"/>
            <ac:spMk id="7" creationId="{FB93911B-965C-C547-8A35-B2984B371244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6/22/20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3695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394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01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33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5386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6/22/20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420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6/22/20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530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6/22/20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786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6/22/20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179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6/22/20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624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6/22/20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65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6/22/20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200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CCAfyZAmcXQ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youtu.be/7_BJoKEm1zk" TargetMode="Externa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Acq4odTvLQs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-5U10JWPTqM" TargetMode="External"/><Relationship Id="rId2" Type="http://schemas.openxmlformats.org/officeDocument/2006/relationships/hyperlink" Target="https://youtu.be/CeJ0kyVXJ4A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youtu.be/GFio3Ha3sBU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youtu.be/G2yJpzd2pyA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ORroLqHB_XM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youtu.be/uC08L4xxjNM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youtu.be/d-BLoI-0aFc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4vVUAmOzCks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youtu.be/6LHGY33cFiE" TargetMode="External"/><Relationship Id="rId4" Type="http://schemas.openxmlformats.org/officeDocument/2006/relationships/hyperlink" Target="https://youtu.be/R0GiizOtf1Y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7kHdwtlkWU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youtu.be/myNrSiiwYF0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RBetn-NQ0ns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youtu.be/m-kirAvyHlo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youtu.be/TKzwe2hfAiw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youtu.be/Gtd9Bg9S85U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72E06F-E1C9-4209-A634-672A0A5A60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52FD7-76EF-4EBF-8807-5A08A9C8EA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03810"/>
            <a:ext cx="9144000" cy="2900518"/>
          </a:xfrm>
        </p:spPr>
        <p:txBody>
          <a:bodyPr>
            <a:normAutofit fontScale="90000"/>
          </a:bodyPr>
          <a:lstStyle/>
          <a:p>
            <a:r>
              <a:rPr lang="tr-TR" sz="9600">
                <a:solidFill>
                  <a:srgbClr val="FFFFFF"/>
                </a:solidFill>
                <a:latin typeface="Chalkduster" panose="03050602040202020205" pitchFamily="66" charset="77"/>
                <a:cs typeface="Calibri Light"/>
              </a:rPr>
              <a:t>Tour d'Allemagne </a:t>
            </a:r>
            <a:endParaRPr lang="tr-TR" sz="9600">
              <a:solidFill>
                <a:srgbClr val="FFFFFF"/>
              </a:solidFill>
              <a:latin typeface="Chalkduster" panose="03050602040202020205" pitchFamily="66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C8D8C1-1062-49B2-BB56-D9F8E5DA6E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0" rIns="91440" bIns="45720" rtlCol="0">
            <a:normAutofit lnSpcReduction="10000"/>
          </a:bodyPr>
          <a:lstStyle/>
          <a:p>
            <a:br>
              <a:rPr lang="tr-TR" sz="2200" b="1">
                <a:solidFill>
                  <a:srgbClr val="FFFFFF"/>
                </a:solidFill>
                <a:latin typeface="Chalkduster" panose="03050602040202020205" pitchFamily="66" charset="77"/>
              </a:rPr>
            </a:br>
            <a:endParaRPr lang="de-DE" sz="2200" b="1">
              <a:solidFill>
                <a:srgbClr val="FFFFFF"/>
              </a:solidFill>
              <a:latin typeface="Chalkduster" panose="03050602040202020205" pitchFamily="66" charset="77"/>
            </a:endParaRPr>
          </a:p>
          <a:p>
            <a:r>
              <a:rPr lang="tr-TR" sz="2200" b="1">
                <a:solidFill>
                  <a:srgbClr val="FFFFFF"/>
                </a:solidFill>
                <a:latin typeface="Chalkduster" panose="03050602040202020205" pitchFamily="66" charset="77"/>
              </a:rPr>
              <a:t>Venez faire un voyage à travers l'Allemagne avec nous</a:t>
            </a:r>
          </a:p>
        </p:txBody>
      </p:sp>
    </p:spTree>
    <p:extLst>
      <p:ext uri="{BB962C8B-B14F-4D97-AF65-F5344CB8AC3E}">
        <p14:creationId xmlns:p14="http://schemas.microsoft.com/office/powerpoint/2010/main" val="42628684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2EA6A6-CD0C-4CFD-8EC2-AA44F9870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14A6B89-D087-BB4C-AB2F-1643C772C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564" y="609600"/>
            <a:ext cx="3912583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z="3200" dirty="0">
                <a:latin typeface="Modern Love Caps" pitchFamily="82" charset="0"/>
              </a:rPr>
              <a:t>Dortmund 👉🏼👄</a:t>
            </a:r>
            <a:endParaRPr lang="en-US" sz="3200" dirty="0">
              <a:latin typeface="Modern Love Caps" pitchFamily="82" charset="0"/>
            </a:endParaRPr>
          </a:p>
        </p:txBody>
      </p:sp>
      <p:pic>
        <p:nvPicPr>
          <p:cNvPr id="5" name="Grafik 5">
            <a:extLst>
              <a:ext uri="{FF2B5EF4-FFF2-40B4-BE49-F238E27FC236}">
                <a16:creationId xmlns:a16="http://schemas.microsoft.com/office/drawing/2014/main" id="{EE8AEB8F-6541-8C4F-9CCC-9C09D1C5474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72064" y="903982"/>
            <a:ext cx="6045576" cy="5048055"/>
          </a:xfrm>
          <a:prstGeom prst="rect">
            <a:avLst/>
          </a:prstGeom>
        </p:spPr>
      </p:pic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3170DAF-20AE-7447-939A-F36601220B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58564" y="2057400"/>
            <a:ext cx="3912583" cy="4038600"/>
          </a:xfrm>
        </p:spPr>
        <p:txBody>
          <a:bodyPr vert="horz" lIns="91440" tIns="45720" rIns="91440" bIns="45720" rtlCol="0">
            <a:normAutofit/>
          </a:bodyPr>
          <a:lstStyle/>
          <a:p>
            <a:pPr marL="45720"/>
            <a:endParaRPr lang="en-US" sz="1800" dirty="0">
              <a:latin typeface="Modern Love" panose="020F0502020204030204" pitchFamily="34" charset="0"/>
            </a:endParaRPr>
          </a:p>
          <a:p>
            <a:pPr marL="45720"/>
            <a:endParaRPr lang="en-US" sz="1800" dirty="0">
              <a:latin typeface="Modern Love" panose="020F0502020204030204" pitchFamily="34" charset="0"/>
            </a:endParaRPr>
          </a:p>
          <a:p>
            <a:pPr marL="0" indent="0">
              <a:buNone/>
            </a:pPr>
            <a:r>
              <a:rPr lang="en-US" sz="1800" dirty="0">
                <a:latin typeface="Modern Love" panose="020F0502020204030204" pitchFamily="34" charset="0"/>
                <a:hlinkClick r:id="rId3"/>
              </a:rPr>
              <a:t>https://</a:t>
            </a:r>
            <a:r>
              <a:rPr lang="en-US" sz="1800" dirty="0" err="1">
                <a:latin typeface="Modern Love" panose="020F0502020204030204" pitchFamily="34" charset="0"/>
                <a:hlinkClick r:id="rId3"/>
              </a:rPr>
              <a:t>youtu.be</a:t>
            </a:r>
            <a:r>
              <a:rPr lang="en-US" sz="1800" dirty="0">
                <a:latin typeface="Modern Love" panose="020F0502020204030204" pitchFamily="34" charset="0"/>
                <a:hlinkClick r:id="rId3"/>
              </a:rPr>
              <a:t>/</a:t>
            </a:r>
            <a:r>
              <a:rPr lang="en-US" sz="1800" dirty="0" err="1">
                <a:latin typeface="Modern Love" panose="020F0502020204030204" pitchFamily="34" charset="0"/>
                <a:hlinkClick r:id="rId3"/>
              </a:rPr>
              <a:t>CCAfyZAmcXQ</a:t>
            </a:r>
            <a:endParaRPr lang="de-DE" sz="1800" dirty="0">
              <a:latin typeface="Modern Love" panose="020F0502020204030204" pitchFamily="34" charset="0"/>
            </a:endParaRPr>
          </a:p>
          <a:p>
            <a:pPr marL="0" indent="0">
              <a:buNone/>
            </a:pPr>
            <a:endParaRPr lang="en-US" sz="1800" dirty="0">
              <a:latin typeface="Modern Love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340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9BC8AA-677E-014C-A83B-2DFD8A20255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236578" y="1203158"/>
            <a:ext cx="10327106" cy="431499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de-DE" sz="3600" dirty="0" err="1">
                <a:latin typeface="Modern Love Caps" pitchFamily="82" charset="0"/>
              </a:rPr>
              <a:t>Nous</a:t>
            </a:r>
            <a:r>
              <a:rPr lang="de-DE" sz="3600" dirty="0">
                <a:latin typeface="Modern Love Caps" pitchFamily="82" charset="0"/>
              </a:rPr>
              <a:t> </a:t>
            </a:r>
            <a:r>
              <a:rPr lang="de-DE" sz="3600" dirty="0" err="1">
                <a:latin typeface="Modern Love Caps" pitchFamily="82" charset="0"/>
              </a:rPr>
              <a:t>quittons</a:t>
            </a:r>
            <a:r>
              <a:rPr lang="de-DE" sz="3600" dirty="0">
                <a:latin typeface="Modern Love Caps" pitchFamily="82" charset="0"/>
              </a:rPr>
              <a:t> la Rhénanie-du-Nord-Westphalie et </a:t>
            </a:r>
            <a:r>
              <a:rPr lang="de-DE" sz="3600" dirty="0" err="1">
                <a:latin typeface="Modern Love Caps" pitchFamily="82" charset="0"/>
              </a:rPr>
              <a:t>allons</a:t>
            </a:r>
            <a:r>
              <a:rPr lang="de-DE" sz="3600" dirty="0">
                <a:latin typeface="Modern Love Caps" pitchFamily="82" charset="0"/>
              </a:rPr>
              <a:t> </a:t>
            </a:r>
            <a:r>
              <a:rPr lang="de-DE" sz="3600" dirty="0" err="1">
                <a:latin typeface="Modern Love Caps" pitchFamily="82" charset="0"/>
              </a:rPr>
              <a:t>dans</a:t>
            </a:r>
            <a:r>
              <a:rPr lang="de-DE" sz="3600" dirty="0">
                <a:latin typeface="Modern Love Caps" pitchFamily="82" charset="0"/>
              </a:rPr>
              <a:t> </a:t>
            </a:r>
            <a:r>
              <a:rPr lang="de-DE" sz="3600" dirty="0" err="1">
                <a:latin typeface="Modern Love Caps" pitchFamily="82" charset="0"/>
              </a:rPr>
              <a:t>le</a:t>
            </a:r>
            <a:r>
              <a:rPr lang="de-DE" sz="3600" dirty="0">
                <a:latin typeface="Modern Love Caps" pitchFamily="82" charset="0"/>
              </a:rPr>
              <a:t> nord </a:t>
            </a:r>
            <a:r>
              <a:rPr lang="de-DE" sz="3600" dirty="0" err="1">
                <a:latin typeface="Modern Love Caps" pitchFamily="82" charset="0"/>
              </a:rPr>
              <a:t>d‘Allemagne</a:t>
            </a:r>
            <a:r>
              <a:rPr lang="de-DE" sz="3600" dirty="0">
                <a:latin typeface="Modern Love Caps" pitchFamily="82" charset="0"/>
              </a:rPr>
              <a:t>. En la </a:t>
            </a:r>
            <a:r>
              <a:rPr lang="de-DE" sz="3600" dirty="0" err="1">
                <a:latin typeface="Modern Love Caps" pitchFamily="82" charset="0"/>
              </a:rPr>
              <a:t>Basse-Saxe</a:t>
            </a:r>
            <a:r>
              <a:rPr lang="de-DE" sz="3600" dirty="0">
                <a:latin typeface="Modern Love Caps" pitchFamily="82" charset="0"/>
              </a:rPr>
              <a:t> il y a les </a:t>
            </a:r>
            <a:r>
              <a:rPr lang="de-DE" sz="3600" dirty="0" err="1">
                <a:latin typeface="Modern Love Caps" pitchFamily="82" charset="0"/>
              </a:rPr>
              <a:t>îles</a:t>
            </a:r>
            <a:r>
              <a:rPr lang="de-DE" sz="3600" dirty="0">
                <a:latin typeface="Modern Love Caps" pitchFamily="82" charset="0"/>
              </a:rPr>
              <a:t> de la Frise-Orientale. Pour se </a:t>
            </a:r>
            <a:r>
              <a:rPr lang="de-DE" sz="3600" dirty="0" err="1">
                <a:latin typeface="Modern Love Caps" pitchFamily="82" charset="0"/>
              </a:rPr>
              <a:t>souvenir</a:t>
            </a:r>
            <a:r>
              <a:rPr lang="de-DE" sz="3600" dirty="0">
                <a:latin typeface="Modern Love Caps" pitchFamily="82" charset="0"/>
              </a:rPr>
              <a:t> de </a:t>
            </a:r>
            <a:r>
              <a:rPr lang="de-DE" sz="3600" dirty="0" err="1">
                <a:latin typeface="Modern Love Caps" pitchFamily="82" charset="0"/>
              </a:rPr>
              <a:t>leur</a:t>
            </a:r>
            <a:r>
              <a:rPr lang="de-DE" sz="3600" dirty="0">
                <a:latin typeface="Modern Love Caps" pitchFamily="82" charset="0"/>
              </a:rPr>
              <a:t> ordre </a:t>
            </a:r>
            <a:r>
              <a:rPr lang="de-DE" sz="3600" dirty="0" err="1">
                <a:latin typeface="Modern Love Caps" pitchFamily="82" charset="0"/>
              </a:rPr>
              <a:t>géographique</a:t>
            </a:r>
            <a:r>
              <a:rPr lang="de-DE" sz="3600" dirty="0">
                <a:latin typeface="Modern Love Caps" pitchFamily="82" charset="0"/>
              </a:rPr>
              <a:t> on </a:t>
            </a:r>
            <a:r>
              <a:rPr lang="de-DE" sz="3600" dirty="0" err="1">
                <a:latin typeface="Modern Love Caps" pitchFamily="82" charset="0"/>
              </a:rPr>
              <a:t>utilise</a:t>
            </a:r>
            <a:r>
              <a:rPr lang="de-DE" sz="3600" dirty="0">
                <a:latin typeface="Modern Love Caps" pitchFamily="82" charset="0"/>
              </a:rPr>
              <a:t> la </a:t>
            </a:r>
            <a:r>
              <a:rPr lang="de-DE" sz="3600" dirty="0" err="1">
                <a:latin typeface="Modern Love Caps" pitchFamily="82" charset="0"/>
              </a:rPr>
              <a:t>phrase</a:t>
            </a:r>
            <a:r>
              <a:rPr lang="de-DE" sz="3600" dirty="0">
                <a:latin typeface="Modern Love Caps" pitchFamily="82" charset="0"/>
              </a:rPr>
              <a:t> „Welcher Seemann liegt bei Nebel im Bett?“ D‘est en </a:t>
            </a:r>
            <a:r>
              <a:rPr lang="de-DE" sz="3600" dirty="0" err="1">
                <a:latin typeface="Modern Love Caps" pitchFamily="82" charset="0"/>
              </a:rPr>
              <a:t>ouest</a:t>
            </a:r>
            <a:r>
              <a:rPr lang="de-DE" sz="3600" dirty="0">
                <a:latin typeface="Modern Love Caps" pitchFamily="82" charset="0"/>
              </a:rPr>
              <a:t> se </a:t>
            </a:r>
            <a:r>
              <a:rPr lang="de-DE" sz="3600" dirty="0" err="1">
                <a:latin typeface="Modern Love Caps" pitchFamily="82" charset="0"/>
              </a:rPr>
              <a:t>sont</a:t>
            </a:r>
            <a:r>
              <a:rPr lang="de-DE" sz="3600" dirty="0">
                <a:latin typeface="Modern Love Caps" pitchFamily="82" charset="0"/>
              </a:rPr>
              <a:t> </a:t>
            </a:r>
          </a:p>
          <a:p>
            <a:pPr marL="45720" indent="0">
              <a:buNone/>
            </a:pPr>
            <a:r>
              <a:rPr lang="de-DE" sz="3600" dirty="0">
                <a:latin typeface="Modern Love Caps" pitchFamily="82" charset="0"/>
              </a:rPr>
              <a:t>Wangerooge – Spiekeroog - </a:t>
            </a:r>
            <a:r>
              <a:rPr lang="de-DE" sz="3600" dirty="0" err="1">
                <a:latin typeface="Modern Love Caps" pitchFamily="82" charset="0"/>
              </a:rPr>
              <a:t>Langeoog</a:t>
            </a:r>
            <a:r>
              <a:rPr lang="de-DE" sz="3600" dirty="0">
                <a:latin typeface="Modern Love Caps" pitchFamily="82" charset="0"/>
              </a:rPr>
              <a:t>- </a:t>
            </a:r>
            <a:r>
              <a:rPr lang="de-DE" sz="3600" dirty="0" err="1">
                <a:latin typeface="Modern Love Caps" pitchFamily="82" charset="0"/>
              </a:rPr>
              <a:t>Baltrum</a:t>
            </a:r>
            <a:r>
              <a:rPr lang="de-DE" sz="3600" dirty="0">
                <a:latin typeface="Modern Love Caps" pitchFamily="82" charset="0"/>
              </a:rPr>
              <a:t>- Norderney - Juist - Borkum</a:t>
            </a:r>
          </a:p>
          <a:p>
            <a:pPr marL="45720" indent="0">
              <a:buNone/>
            </a:pPr>
            <a:endParaRPr lang="de-DE" sz="3600" dirty="0">
              <a:latin typeface="Modern Love Caps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94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B95FCF-AD96-482F-9FB8-CD95725E6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4EEEC00-AD80-4734-BEE6-04CBDEC83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C6896D1-BFB1-4C84-82DD-31073BED3F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62458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9F5661EF-AB8B-C349-AB8C-5B90CEAB2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4208424"/>
            <a:ext cx="9966960" cy="1325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4100" b="1" cap="all" dirty="0" err="1">
                <a:solidFill>
                  <a:srgbClr val="FFFFFF"/>
                </a:solidFill>
                <a:latin typeface="Modern Love Caps" pitchFamily="82" charset="0"/>
              </a:rPr>
              <a:t>Chaque</a:t>
            </a:r>
            <a:r>
              <a:rPr lang="en-US" sz="4100" b="1" cap="all" dirty="0">
                <a:solidFill>
                  <a:srgbClr val="FFFFFF"/>
                </a:solidFill>
                <a:latin typeface="Modern Love Caps" pitchFamily="82" charset="0"/>
              </a:rPr>
              <a:t> </a:t>
            </a:r>
            <a:r>
              <a:rPr lang="en-US" sz="4100" b="1" cap="all" dirty="0" err="1">
                <a:solidFill>
                  <a:srgbClr val="FFFFFF"/>
                </a:solidFill>
                <a:latin typeface="Modern Love Caps" pitchFamily="82" charset="0"/>
              </a:rPr>
              <a:t>année</a:t>
            </a:r>
            <a:r>
              <a:rPr lang="en-US" sz="4100" b="1" cap="all" dirty="0">
                <a:solidFill>
                  <a:srgbClr val="FFFFFF"/>
                </a:solidFill>
                <a:latin typeface="Modern Love Caps" pitchFamily="82" charset="0"/>
              </a:rPr>
              <a:t> les </a:t>
            </a:r>
            <a:r>
              <a:rPr lang="en-US" sz="4100" b="1" cap="all" dirty="0" err="1">
                <a:solidFill>
                  <a:srgbClr val="FFFFFF"/>
                </a:solidFill>
                <a:latin typeface="Modern Love Caps" pitchFamily="82" charset="0"/>
              </a:rPr>
              <a:t>élèves</a:t>
            </a:r>
            <a:r>
              <a:rPr lang="en-US" sz="4100" b="1" cap="all" dirty="0">
                <a:solidFill>
                  <a:srgbClr val="FFFFFF"/>
                </a:solidFill>
                <a:latin typeface="Modern Love Caps" pitchFamily="82" charset="0"/>
              </a:rPr>
              <a:t> de la 5e </a:t>
            </a:r>
            <a:r>
              <a:rPr lang="en-US" sz="4100" b="1" cap="all" dirty="0" err="1">
                <a:solidFill>
                  <a:srgbClr val="FFFFFF"/>
                </a:solidFill>
                <a:latin typeface="Modern Love Caps" pitchFamily="82" charset="0"/>
              </a:rPr>
              <a:t>passent</a:t>
            </a:r>
            <a:r>
              <a:rPr lang="en-US" sz="4100" b="1" cap="all" dirty="0">
                <a:solidFill>
                  <a:srgbClr val="FFFFFF"/>
                </a:solidFill>
                <a:latin typeface="Modern Love Caps" pitchFamily="82" charset="0"/>
              </a:rPr>
              <a:t> </a:t>
            </a:r>
            <a:r>
              <a:rPr lang="en-US" sz="4100" b="1" cap="all" dirty="0" err="1">
                <a:solidFill>
                  <a:srgbClr val="FFFFFF"/>
                </a:solidFill>
                <a:latin typeface="Modern Love Caps" pitchFamily="82" charset="0"/>
              </a:rPr>
              <a:t>une</a:t>
            </a:r>
            <a:r>
              <a:rPr lang="en-US" sz="4100" b="1" cap="all" dirty="0">
                <a:solidFill>
                  <a:srgbClr val="FFFFFF"/>
                </a:solidFill>
                <a:latin typeface="Modern Love Caps" pitchFamily="82" charset="0"/>
              </a:rPr>
              <a:t> </a:t>
            </a:r>
            <a:r>
              <a:rPr lang="en-US" sz="4100" b="1" cap="all" dirty="0" err="1">
                <a:solidFill>
                  <a:srgbClr val="FFFFFF"/>
                </a:solidFill>
                <a:latin typeface="Modern Love Caps" pitchFamily="82" charset="0"/>
              </a:rPr>
              <a:t>semaine</a:t>
            </a:r>
            <a:r>
              <a:rPr lang="en-US" sz="4100" b="1" cap="all" dirty="0">
                <a:solidFill>
                  <a:srgbClr val="FFFFFF"/>
                </a:solidFill>
                <a:latin typeface="Modern Love Caps" pitchFamily="82" charset="0"/>
              </a:rPr>
              <a:t> à </a:t>
            </a:r>
            <a:r>
              <a:rPr lang="en-US" sz="4100" b="1" cap="all" dirty="0" err="1">
                <a:solidFill>
                  <a:srgbClr val="FFFFFF"/>
                </a:solidFill>
                <a:latin typeface="Modern Love Caps" pitchFamily="82" charset="0"/>
              </a:rPr>
              <a:t>Borkum</a:t>
            </a:r>
            <a:r>
              <a:rPr lang="en-US" sz="4100" b="1" cap="all" dirty="0">
                <a:solidFill>
                  <a:srgbClr val="FFFFFF"/>
                </a:solidFill>
                <a:latin typeface="Modern Love Caps" pitchFamily="82" charset="0"/>
              </a:rPr>
              <a:t>.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0C08BE8-71F3-D240-B148-3D19F0BEB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09530" y="5598293"/>
            <a:ext cx="8767860" cy="55369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/>
              </a:rPr>
              <a:t>https://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/>
              </a:rPr>
              <a:t>youtu.be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/>
              </a:rPr>
              <a:t>/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/>
              </a:rPr>
              <a:t>7_BJoKEm1zk</a:t>
            </a:r>
            <a:endParaRPr lang="de-DE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 algn="ctr">
              <a:buNone/>
            </a:pPr>
            <a:endParaRPr lang="en-US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2FDFB1-2B6D-49EB-B6C0-FA923806E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1"/>
            <a:ext cx="11722100" cy="3964584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Grafik 5">
            <a:extLst>
              <a:ext uri="{FF2B5EF4-FFF2-40B4-BE49-F238E27FC236}">
                <a16:creationId xmlns:a16="http://schemas.microsoft.com/office/drawing/2014/main" id="{CDC7E270-3B6E-9F40-9968-2DB2948966E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15772" y="1847160"/>
            <a:ext cx="10752835" cy="190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85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2ABE273-A57A-4523-99C5-F4D7F4511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A15CF5-392D-404A-8095-DD2085F2F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DAACE2A-94E5-9D42-861C-A1D013159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855" y="696686"/>
            <a:ext cx="3570511" cy="5399314"/>
          </a:xfrm>
        </p:spPr>
        <p:txBody>
          <a:bodyPr>
            <a:normAutofit/>
          </a:bodyPr>
          <a:lstStyle/>
          <a:p>
            <a:endParaRPr lang="de-DE" sz="3200">
              <a:solidFill>
                <a:srgbClr val="FFFFFF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D0F74E7-7AA9-4171-BCD1-C325B7632D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653842" y="2054826"/>
            <a:ext cx="0" cy="274320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3F1A54F-F9ED-E845-A67D-8BA9AF55E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5318" y="609600"/>
            <a:ext cx="6359029" cy="5486400"/>
          </a:xfrm>
        </p:spPr>
        <p:txBody>
          <a:bodyPr anchor="ctr">
            <a:normAutofit/>
          </a:bodyPr>
          <a:lstStyle/>
          <a:p>
            <a:pPr marL="45720" indent="0">
              <a:buNone/>
            </a:pPr>
            <a:r>
              <a:rPr lang="de-DE" sz="3600" dirty="0">
                <a:solidFill>
                  <a:srgbClr val="FFFFFF"/>
                </a:solidFill>
                <a:latin typeface="Modern Love Caps" pitchFamily="82" charset="0"/>
              </a:rPr>
              <a:t>Dans </a:t>
            </a:r>
            <a:r>
              <a:rPr lang="de-DE" sz="3600" dirty="0" err="1">
                <a:solidFill>
                  <a:srgbClr val="FFFFFF"/>
                </a:solidFill>
                <a:latin typeface="Modern Love Caps" pitchFamily="82" charset="0"/>
              </a:rPr>
              <a:t>le</a:t>
            </a:r>
            <a:r>
              <a:rPr lang="de-DE" sz="3600" dirty="0">
                <a:solidFill>
                  <a:srgbClr val="FFFFFF"/>
                </a:solidFill>
                <a:latin typeface="Modern Love Caps" pitchFamily="82" charset="0"/>
              </a:rPr>
              <a:t> Schleswig-Holstein, </a:t>
            </a:r>
            <a:r>
              <a:rPr lang="de-DE" sz="3600" dirty="0" err="1">
                <a:solidFill>
                  <a:srgbClr val="FFFFFF"/>
                </a:solidFill>
                <a:latin typeface="Modern Love Caps" pitchFamily="82" charset="0"/>
              </a:rPr>
              <a:t>près</a:t>
            </a:r>
            <a:r>
              <a:rPr lang="de-DE" sz="3600" dirty="0">
                <a:solidFill>
                  <a:srgbClr val="FFFFFF"/>
                </a:solidFill>
                <a:latin typeface="Modern Love Caps" pitchFamily="82" charset="0"/>
              </a:rPr>
              <a:t> de la </a:t>
            </a:r>
            <a:r>
              <a:rPr lang="de-DE" sz="3600" dirty="0" err="1">
                <a:solidFill>
                  <a:srgbClr val="FFFFFF"/>
                </a:solidFill>
                <a:latin typeface="Modern Love Caps" pitchFamily="82" charset="0"/>
              </a:rPr>
              <a:t>frontière</a:t>
            </a:r>
            <a:r>
              <a:rPr lang="de-DE" sz="3600" dirty="0">
                <a:solidFill>
                  <a:srgbClr val="FFFFFF"/>
                </a:solidFill>
                <a:latin typeface="Modern Love Caps" pitchFamily="82" charset="0"/>
              </a:rPr>
              <a:t> </a:t>
            </a:r>
            <a:r>
              <a:rPr lang="de-DE" sz="3600" dirty="0" err="1">
                <a:solidFill>
                  <a:srgbClr val="FFFFFF"/>
                </a:solidFill>
                <a:latin typeface="Modern Love Caps" pitchFamily="82" charset="0"/>
              </a:rPr>
              <a:t>danoise</a:t>
            </a:r>
            <a:r>
              <a:rPr lang="de-DE" sz="3600" dirty="0">
                <a:solidFill>
                  <a:srgbClr val="FFFFFF"/>
                </a:solidFill>
                <a:latin typeface="Modern Love Caps" pitchFamily="82" charset="0"/>
              </a:rPr>
              <a:t>, il y a </a:t>
            </a:r>
            <a:r>
              <a:rPr lang="de-DE" sz="3600" dirty="0" err="1">
                <a:solidFill>
                  <a:srgbClr val="FFFFFF"/>
                </a:solidFill>
                <a:latin typeface="Modern Love Caps" pitchFamily="82" charset="0"/>
              </a:rPr>
              <a:t>d‘autres</a:t>
            </a:r>
            <a:r>
              <a:rPr lang="de-DE" sz="3600" dirty="0">
                <a:solidFill>
                  <a:srgbClr val="FFFFFF"/>
                </a:solidFill>
                <a:latin typeface="Modern Love Caps" pitchFamily="82" charset="0"/>
              </a:rPr>
              <a:t> </a:t>
            </a:r>
            <a:r>
              <a:rPr lang="de-DE" sz="3600" dirty="0" err="1">
                <a:solidFill>
                  <a:srgbClr val="FFFFFF"/>
                </a:solidFill>
                <a:latin typeface="Modern Love Caps" pitchFamily="82" charset="0"/>
              </a:rPr>
              <a:t>îles</a:t>
            </a:r>
            <a:r>
              <a:rPr lang="de-DE" sz="3600" dirty="0">
                <a:solidFill>
                  <a:srgbClr val="FFFFFF"/>
                </a:solidFill>
                <a:latin typeface="Modern Love Caps" pitchFamily="82" charset="0"/>
              </a:rPr>
              <a:t> comme…</a:t>
            </a:r>
          </a:p>
        </p:txBody>
      </p:sp>
    </p:spTree>
    <p:extLst>
      <p:ext uri="{BB962C8B-B14F-4D97-AF65-F5344CB8AC3E}">
        <p14:creationId xmlns:p14="http://schemas.microsoft.com/office/powerpoint/2010/main" val="1597750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8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BA2EA6A6-CD0C-4CFD-8EC2-AA44F9870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B9D679F-07C1-B846-96F7-8BC6D1240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6401" y="1531621"/>
            <a:ext cx="3912583" cy="135636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800" b="1" cap="all" dirty="0">
                <a:latin typeface="Modern Love Caps" pitchFamily="82" charset="0"/>
              </a:rPr>
              <a:t>... </a:t>
            </a:r>
            <a:r>
              <a:rPr lang="en-US" sz="4800" b="1" cap="all" dirty="0" err="1">
                <a:latin typeface="Modern Love Caps" pitchFamily="82" charset="0"/>
              </a:rPr>
              <a:t>Sylt</a:t>
            </a:r>
            <a:r>
              <a:rPr lang="en-US" sz="4800" b="1" cap="all" dirty="0">
                <a:latin typeface="Modern Love Caps" pitchFamily="82" charset="0"/>
              </a:rPr>
              <a:t> </a:t>
            </a:r>
            <a:br>
              <a:rPr lang="en-US" sz="4800" b="1" cap="all" dirty="0">
                <a:latin typeface="Modern Love Caps" pitchFamily="82" charset="0"/>
              </a:rPr>
            </a:br>
            <a:r>
              <a:rPr lang="en-US" sz="4800" b="1" cap="all" dirty="0" err="1">
                <a:latin typeface="Modern Love Caps" pitchFamily="82" charset="0"/>
              </a:rPr>
              <a:t>avec</a:t>
            </a:r>
            <a:r>
              <a:rPr lang="en-US" sz="4800" b="1" cap="all" dirty="0">
                <a:latin typeface="Modern Love Caps" pitchFamily="82" charset="0"/>
              </a:rPr>
              <a:t> </a:t>
            </a:r>
            <a:r>
              <a:rPr lang="en-US" sz="4800" b="1" cap="all" dirty="0" err="1">
                <a:latin typeface="Modern Love Caps" pitchFamily="82" charset="0"/>
              </a:rPr>
              <a:t>Westerland</a:t>
            </a:r>
            <a:br>
              <a:rPr lang="en-US" sz="4800" b="1" cap="all" dirty="0">
                <a:latin typeface="Modern Love Caps" pitchFamily="82" charset="0"/>
              </a:rPr>
            </a:br>
            <a:endParaRPr lang="en-US" sz="4800" b="1" cap="all" dirty="0">
              <a:latin typeface="Modern Love Caps" pitchFamily="82" charset="0"/>
            </a:endParaRPr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02156AC4-983D-AE44-B7D8-B1F19A6ACE4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tretch/>
        </p:blipFill>
        <p:spPr>
          <a:xfrm>
            <a:off x="872065" y="609601"/>
            <a:ext cx="4057540" cy="5619136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32FC4E7-ECCF-2A46-9224-2BEF05A92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58564" y="2057400"/>
            <a:ext cx="3912583" cy="403860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endParaRPr lang="de-DE" sz="1600" dirty="0"/>
          </a:p>
          <a:p>
            <a:pPr>
              <a:lnSpc>
                <a:spcPct val="90000"/>
              </a:lnSpc>
            </a:pPr>
            <a:endParaRPr lang="de-DE" sz="1600" dirty="0"/>
          </a:p>
          <a:p>
            <a:pPr>
              <a:lnSpc>
                <a:spcPct val="90000"/>
              </a:lnSpc>
            </a:pPr>
            <a:endParaRPr lang="de-DE" sz="1600" dirty="0"/>
          </a:p>
          <a:p>
            <a:pPr>
              <a:lnSpc>
                <a:spcPct val="90000"/>
              </a:lnSpc>
            </a:pPr>
            <a:endParaRPr lang="de-DE" sz="1600" dirty="0"/>
          </a:p>
          <a:p>
            <a:pPr>
              <a:lnSpc>
                <a:spcPct val="90000"/>
              </a:lnSpc>
            </a:pPr>
            <a:endParaRPr lang="de-DE" sz="1600" dirty="0"/>
          </a:p>
          <a:p>
            <a:pPr>
              <a:lnSpc>
                <a:spcPct val="90000"/>
              </a:lnSpc>
            </a:pPr>
            <a:r>
              <a:rPr lang="en-US" sz="1600" dirty="0">
                <a:hlinkClick r:id="rId3"/>
              </a:rPr>
              <a:t>https://</a:t>
            </a:r>
            <a:r>
              <a:rPr lang="en-US" sz="1600" dirty="0" err="1">
                <a:hlinkClick r:id="rId3"/>
              </a:rPr>
              <a:t>youtu.be</a:t>
            </a:r>
            <a:r>
              <a:rPr lang="en-US" sz="1600" dirty="0">
                <a:hlinkClick r:id="rId3"/>
              </a:rPr>
              <a:t>/</a:t>
            </a:r>
            <a:r>
              <a:rPr lang="en-US" sz="1600" dirty="0" err="1">
                <a:hlinkClick r:id="rId3"/>
              </a:rPr>
              <a:t>Acq4odTvLQs</a:t>
            </a:r>
            <a:endParaRPr lang="de-DE" sz="1600" dirty="0"/>
          </a:p>
          <a:p>
            <a:pPr>
              <a:lnSpc>
                <a:spcPct val="90000"/>
              </a:lnSpc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9617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D35381C-21E0-4097-99EA-EFF2A3346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9BFF1E-3495-4E76-958F-64FD225DD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1192" y="278977"/>
            <a:ext cx="11689617" cy="6300047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94C19C-7B68-E944-A797-580ADB8BF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280160"/>
            <a:ext cx="3657600" cy="4502331"/>
          </a:xfrm>
        </p:spPr>
        <p:txBody>
          <a:bodyPr anchor="t">
            <a:normAutofit/>
          </a:bodyPr>
          <a:lstStyle/>
          <a:p>
            <a:endParaRPr lang="de-DE" sz="3200">
              <a:solidFill>
                <a:srgbClr val="FFFFFF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2BD3BCA-6B0E-F844-997A-AAC7F3130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9738" y="1280160"/>
            <a:ext cx="6037880" cy="4502331"/>
          </a:xfrm>
        </p:spPr>
        <p:txBody>
          <a:bodyPr anchor="t">
            <a:normAutofit/>
          </a:bodyPr>
          <a:lstStyle/>
          <a:p>
            <a:pPr marL="45720" indent="0">
              <a:buNone/>
            </a:pPr>
            <a:endParaRPr lang="de-DE" sz="48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Modern Love Caps" pitchFamily="82" charset="0"/>
            </a:endParaRPr>
          </a:p>
          <a:p>
            <a:pPr marL="45720" indent="0">
              <a:buNone/>
            </a:pPr>
            <a:r>
              <a:rPr lang="de-DE" sz="4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Modern Love Caps" pitchFamily="82" charset="0"/>
              </a:rPr>
              <a:t>En retour à </a:t>
            </a:r>
            <a:r>
              <a:rPr lang="de-DE" sz="48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Modern Love Caps" pitchFamily="82" charset="0"/>
              </a:rPr>
              <a:t>l’intérieur</a:t>
            </a:r>
            <a:r>
              <a:rPr lang="de-DE" sz="4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Modern Love Caps" pitchFamily="82" charset="0"/>
              </a:rPr>
              <a:t> du </a:t>
            </a:r>
            <a:r>
              <a:rPr lang="de-DE" sz="48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Modern Love Caps" pitchFamily="82" charset="0"/>
              </a:rPr>
              <a:t>pays</a:t>
            </a:r>
            <a:r>
              <a:rPr lang="de-DE" sz="4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Modern Love Caps" pitchFamily="82" charset="0"/>
              </a:rPr>
              <a:t> on passe par…</a:t>
            </a:r>
          </a:p>
        </p:txBody>
      </p:sp>
    </p:spTree>
    <p:extLst>
      <p:ext uri="{BB962C8B-B14F-4D97-AF65-F5344CB8AC3E}">
        <p14:creationId xmlns:p14="http://schemas.microsoft.com/office/powerpoint/2010/main" val="36794372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B23D67-C353-D24C-BDC3-BC9265435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657" y="956259"/>
            <a:ext cx="9875520" cy="1356360"/>
          </a:xfrm>
        </p:spPr>
        <p:txBody>
          <a:bodyPr>
            <a:noAutofit/>
          </a:bodyPr>
          <a:lstStyle/>
          <a:p>
            <a:r>
              <a:rPr lang="de-DE" sz="3600" dirty="0">
                <a:latin typeface="Modern Love Caps" pitchFamily="82" charset="0"/>
              </a:rPr>
              <a:t>Hamburg</a:t>
            </a:r>
            <a:br>
              <a:rPr lang="de-DE" sz="2400" dirty="0">
                <a:latin typeface="Modern Love Caps" pitchFamily="82" charset="0"/>
              </a:rPr>
            </a:br>
            <a:r>
              <a:rPr lang="de-DE" sz="2400" dirty="0">
                <a:latin typeface="Modern Love Caps" pitchFamily="82" charset="0"/>
              </a:rPr>
              <a:t>comme </a:t>
            </a:r>
            <a:r>
              <a:rPr lang="de-DE" sz="2400" dirty="0" err="1">
                <a:latin typeface="Modern Love Caps" pitchFamily="82" charset="0"/>
              </a:rPr>
              <a:t>décrit</a:t>
            </a:r>
            <a:r>
              <a:rPr lang="de-DE" sz="2400" dirty="0">
                <a:latin typeface="Modern Love Caps" pitchFamily="82" charset="0"/>
              </a:rPr>
              <a:t> </a:t>
            </a:r>
            <a:r>
              <a:rPr lang="de-DE" sz="2400" dirty="0" err="1">
                <a:latin typeface="Modern Love Caps" pitchFamily="82" charset="0"/>
              </a:rPr>
              <a:t>dans</a:t>
            </a:r>
            <a:r>
              <a:rPr lang="de-DE" sz="2400" dirty="0">
                <a:latin typeface="Modern Love Caps" pitchFamily="82" charset="0"/>
              </a:rPr>
              <a:t> les </a:t>
            </a:r>
            <a:r>
              <a:rPr lang="de-DE" sz="2400" dirty="0" err="1">
                <a:latin typeface="Modern Love Caps" pitchFamily="82" charset="0"/>
              </a:rPr>
              <a:t>chansons</a:t>
            </a:r>
            <a:br>
              <a:rPr lang="de-DE" sz="2400" dirty="0">
                <a:latin typeface="Modern Love Caps" pitchFamily="82" charset="0"/>
              </a:rPr>
            </a:br>
            <a:r>
              <a:rPr lang="de-DE" sz="2400" dirty="0">
                <a:latin typeface="Modern Love Caps" pitchFamily="82" charset="0"/>
                <a:hlinkClick r:id="rId2"/>
              </a:rPr>
              <a:t>https://</a:t>
            </a:r>
            <a:r>
              <a:rPr lang="de-DE" sz="2400" dirty="0" err="1">
                <a:latin typeface="Modern Love Caps" pitchFamily="82" charset="0"/>
                <a:hlinkClick r:id="rId2"/>
              </a:rPr>
              <a:t>youtu.be</a:t>
            </a:r>
            <a:r>
              <a:rPr lang="de-DE" sz="2400" dirty="0">
                <a:latin typeface="Modern Love Caps" pitchFamily="82" charset="0"/>
                <a:hlinkClick r:id="rId2"/>
              </a:rPr>
              <a:t>/</a:t>
            </a:r>
            <a:r>
              <a:rPr lang="de-DE" sz="2400" dirty="0" err="1">
                <a:latin typeface="Modern Love Caps" pitchFamily="82" charset="0"/>
                <a:hlinkClick r:id="rId2"/>
              </a:rPr>
              <a:t>CeJ0kyVXJ4A</a:t>
            </a:r>
            <a:r>
              <a:rPr lang="de-DE" sz="2400" dirty="0">
                <a:latin typeface="Modern Love Caps" pitchFamily="82" charset="0"/>
              </a:rPr>
              <a:t> et </a:t>
            </a:r>
            <a:br>
              <a:rPr lang="de-DE" sz="2400" dirty="0">
                <a:latin typeface="Modern Love Caps" pitchFamily="82" charset="0"/>
              </a:rPr>
            </a:br>
            <a:r>
              <a:rPr lang="de-DE" sz="2400" dirty="0">
                <a:latin typeface="Modern Love Caps" pitchFamily="82" charset="0"/>
                <a:hlinkClick r:id="rId3"/>
              </a:rPr>
              <a:t>https://</a:t>
            </a:r>
            <a:r>
              <a:rPr lang="de-DE" sz="2400" dirty="0" err="1">
                <a:latin typeface="Modern Love Caps" pitchFamily="82" charset="0"/>
                <a:hlinkClick r:id="rId3"/>
              </a:rPr>
              <a:t>youtu.be</a:t>
            </a:r>
            <a:r>
              <a:rPr lang="de-DE" sz="2400" dirty="0">
                <a:latin typeface="Modern Love Caps" pitchFamily="82" charset="0"/>
                <a:hlinkClick r:id="rId3"/>
              </a:rPr>
              <a:t>/-5U10JWPTqM</a:t>
            </a:r>
            <a:br>
              <a:rPr lang="de-DE" sz="2400" dirty="0">
                <a:latin typeface="Modern Love Caps" pitchFamily="82" charset="0"/>
              </a:rPr>
            </a:br>
            <a:br>
              <a:rPr lang="de-DE" sz="2400" dirty="0">
                <a:latin typeface="Modern Love Caps" pitchFamily="82" charset="0"/>
              </a:rPr>
            </a:br>
            <a:endParaRPr lang="de-DE" sz="2400" dirty="0">
              <a:latin typeface="Modern Love Caps" pitchFamily="82" charset="0"/>
            </a:endParaRPr>
          </a:p>
        </p:txBody>
      </p:sp>
      <p:pic>
        <p:nvPicPr>
          <p:cNvPr id="5" name="Grafik 5">
            <a:extLst>
              <a:ext uri="{FF2B5EF4-FFF2-40B4-BE49-F238E27FC236}">
                <a16:creationId xmlns:a16="http://schemas.microsoft.com/office/drawing/2014/main" id="{52047ECF-E4D7-1D42-A9E8-2F3D4FF12D0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360238" y="2312619"/>
            <a:ext cx="4785106" cy="3931512"/>
          </a:xfrm>
        </p:spPr>
      </p:pic>
      <p:pic>
        <p:nvPicPr>
          <p:cNvPr id="9" name="Grafik 9">
            <a:extLst>
              <a:ext uri="{FF2B5EF4-FFF2-40B4-BE49-F238E27FC236}">
                <a16:creationId xmlns:a16="http://schemas.microsoft.com/office/drawing/2014/main" id="{32715E38-6657-0947-A1EE-C50340B40F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7051843" y="447991"/>
            <a:ext cx="3776578" cy="5796140"/>
          </a:xfrm>
        </p:spPr>
      </p:pic>
    </p:spTree>
    <p:extLst>
      <p:ext uri="{BB962C8B-B14F-4D97-AF65-F5344CB8AC3E}">
        <p14:creationId xmlns:p14="http://schemas.microsoft.com/office/powerpoint/2010/main" val="73979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04BCB9E2-CEA3-4AED-BDAC-BFD45CE9C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E92B39E-F855-499B-BD7E-36BAB93A97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46887"/>
            <a:ext cx="7314691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0C72FFD-DD89-412D-B569-F9A0F3A69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33843" y="4005950"/>
            <a:ext cx="531902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F294E8CF-7744-4206-9889-C122C30E8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C1A8D1B-2289-784B-8D74-68534E123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3553" y="893398"/>
            <a:ext cx="6019601" cy="31872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2900" b="1" cap="all" dirty="0">
                <a:solidFill>
                  <a:srgbClr val="FFFFFF"/>
                </a:solidFill>
                <a:latin typeface="Modern Love Caps" pitchFamily="82" charset="0"/>
              </a:rPr>
              <a:t> </a:t>
            </a:r>
            <a:r>
              <a:rPr lang="en-US" sz="2900" b="1" cap="all" dirty="0" err="1">
                <a:solidFill>
                  <a:srgbClr val="FFFFFF"/>
                </a:solidFill>
                <a:latin typeface="Modern Love Caps" pitchFamily="82" charset="0"/>
              </a:rPr>
              <a:t>ou</a:t>
            </a:r>
            <a:r>
              <a:rPr lang="en-US" sz="2900" b="1" cap="all" dirty="0">
                <a:solidFill>
                  <a:srgbClr val="FFFFFF"/>
                </a:solidFill>
                <a:latin typeface="Modern Love Caps" pitchFamily="82" charset="0"/>
              </a:rPr>
              <a:t> </a:t>
            </a:r>
            <a:r>
              <a:rPr lang="en-US" sz="2900" b="1" cap="all" dirty="0">
                <a:solidFill>
                  <a:srgbClr val="FFFFFF"/>
                </a:solidFill>
                <a:latin typeface="Modern Love Caps" pitchFamily="82" charset="0"/>
                <a:hlinkClick r:id="rId2"/>
              </a:rPr>
              <a:t>https://</a:t>
            </a:r>
            <a:r>
              <a:rPr lang="en-US" sz="2900" b="1" cap="all" dirty="0" err="1">
                <a:solidFill>
                  <a:srgbClr val="FFFFFF"/>
                </a:solidFill>
                <a:latin typeface="Modern Love Caps" pitchFamily="82" charset="0"/>
                <a:hlinkClick r:id="rId2"/>
              </a:rPr>
              <a:t>youtu.be</a:t>
            </a:r>
            <a:r>
              <a:rPr lang="en-US" sz="2900" b="1" cap="all" dirty="0">
                <a:solidFill>
                  <a:srgbClr val="FFFFFF"/>
                </a:solidFill>
                <a:latin typeface="Modern Love Caps" pitchFamily="82" charset="0"/>
                <a:hlinkClick r:id="rId2"/>
              </a:rPr>
              <a:t>/</a:t>
            </a:r>
            <a:r>
              <a:rPr lang="en-US" sz="2900" b="1" cap="all" dirty="0" err="1">
                <a:solidFill>
                  <a:srgbClr val="FFFFFF"/>
                </a:solidFill>
                <a:latin typeface="Modern Love Caps" pitchFamily="82" charset="0"/>
                <a:hlinkClick r:id="rId2"/>
              </a:rPr>
              <a:t>GFio3Ha3sBU</a:t>
            </a:r>
            <a:br>
              <a:rPr lang="de-DE" sz="2900" b="1" cap="all" dirty="0">
                <a:solidFill>
                  <a:srgbClr val="FFFFFF"/>
                </a:solidFill>
                <a:latin typeface="Modern Love Caps" pitchFamily="82" charset="0"/>
              </a:rPr>
            </a:br>
            <a:endParaRPr lang="en-US" sz="2900" b="1" cap="all" dirty="0">
              <a:solidFill>
                <a:srgbClr val="FFFFFF"/>
              </a:solidFill>
              <a:latin typeface="Modern Love Caps" pitchFamily="82" charset="0"/>
            </a:endParaRPr>
          </a:p>
        </p:txBody>
      </p:sp>
      <p:pic>
        <p:nvPicPr>
          <p:cNvPr id="9" name="Grafik 9">
            <a:extLst>
              <a:ext uri="{FF2B5EF4-FFF2-40B4-BE49-F238E27FC236}">
                <a16:creationId xmlns:a16="http://schemas.microsoft.com/office/drawing/2014/main" id="{1E066E3A-1C07-A54E-B2E6-CFFD1D1B35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1608" b="3"/>
          <a:stretch/>
        </p:blipFill>
        <p:spPr>
          <a:xfrm>
            <a:off x="872064" y="401491"/>
            <a:ext cx="3688415" cy="604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748880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578A52D-2496-4956-A9A4-EA5C38B2F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9809C8E2-EF9B-4E0B-A17E-836DE0508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8533" cy="1886373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9855819-EB9D-6C47-B4B9-29BB0AE7E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>
            <a:normAutofit/>
          </a:bodyPr>
          <a:lstStyle/>
          <a:p>
            <a:endParaRPr lang="de-DE">
              <a:solidFill>
                <a:srgbClr val="FFFFFF"/>
              </a:solidFill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1EB557E-621E-4254-B750-85274C5F4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29841"/>
            <a:ext cx="12192000" cy="43281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564BC4F-D7ED-4446-ABAF-5763CDE8D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852530"/>
            <a:ext cx="9872871" cy="3243469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de-DE" sz="4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dern Love Caps" pitchFamily="82" charset="0"/>
              </a:rPr>
              <a:t>Dans l’est </a:t>
            </a:r>
            <a:r>
              <a:rPr lang="de-DE" sz="48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dern Love Caps" pitchFamily="82" charset="0"/>
              </a:rPr>
              <a:t>d’Allemagne</a:t>
            </a:r>
            <a:r>
              <a:rPr lang="de-DE" sz="4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dern Love Caps" pitchFamily="82" charset="0"/>
              </a:rPr>
              <a:t>, à la mer </a:t>
            </a:r>
            <a:r>
              <a:rPr lang="de-DE" sz="48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dern Love Caps" pitchFamily="82" charset="0"/>
              </a:rPr>
              <a:t>Baltique</a:t>
            </a:r>
            <a:r>
              <a:rPr lang="de-DE" sz="4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dern Love Caps" pitchFamily="82" charset="0"/>
              </a:rPr>
              <a:t> </a:t>
            </a:r>
            <a:r>
              <a:rPr lang="de-DE" sz="48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dern Love Caps" pitchFamily="82" charset="0"/>
              </a:rPr>
              <a:t>dans</a:t>
            </a:r>
            <a:r>
              <a:rPr lang="de-DE" sz="4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dern Love Caps" pitchFamily="82" charset="0"/>
              </a:rPr>
              <a:t> </a:t>
            </a:r>
            <a:r>
              <a:rPr lang="de-DE" sz="48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dern Love Caps" pitchFamily="82" charset="0"/>
              </a:rPr>
              <a:t>le</a:t>
            </a:r>
            <a:r>
              <a:rPr lang="de-DE" sz="4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dern Love Caps" pitchFamily="82" charset="0"/>
              </a:rPr>
              <a:t> Land de </a:t>
            </a:r>
            <a:r>
              <a:rPr lang="de-DE" sz="48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dern Love Caps" pitchFamily="82" charset="0"/>
              </a:rPr>
              <a:t>Mecklembourg-Poméranie</a:t>
            </a:r>
            <a:r>
              <a:rPr lang="de-DE" sz="4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dern Love Caps" pitchFamily="82" charset="0"/>
              </a:rPr>
              <a:t>, il y a la ville </a:t>
            </a:r>
            <a:r>
              <a:rPr lang="de-DE" sz="48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dern Love Caps" pitchFamily="82" charset="0"/>
              </a:rPr>
              <a:t>portuaire</a:t>
            </a:r>
            <a:r>
              <a:rPr lang="de-DE" sz="4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dern Love Caps" pitchFamily="82" charset="0"/>
              </a:rPr>
              <a:t> ….</a:t>
            </a:r>
          </a:p>
        </p:txBody>
      </p:sp>
    </p:spTree>
    <p:extLst>
      <p:ext uri="{BB962C8B-B14F-4D97-AF65-F5344CB8AC3E}">
        <p14:creationId xmlns:p14="http://schemas.microsoft.com/office/powerpoint/2010/main" val="4125329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B71362F-6305-42A2-8633-285CE3813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11F50C1-F708-485D-B1A9-65873AB21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AF7F52A-561E-4CE4-A251-1565CF80F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DDF717E-1596-4763-8083-7EDE48E71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516E5FD-1641-417A-B344-1BB57281D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323114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DE2E9CDA-8965-F542-A26B-1102968F6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006" y="4072903"/>
            <a:ext cx="9966960" cy="159699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85000"/>
              </a:lnSpc>
            </a:pPr>
            <a:br>
              <a:rPr lang="de-DE" sz="4800" b="1" cap="all" dirty="0">
                <a:latin typeface="Modern Love Caps" pitchFamily="82" charset="0"/>
              </a:rPr>
            </a:br>
            <a:br>
              <a:rPr lang="de-DE" sz="4800" b="1" cap="all" dirty="0">
                <a:latin typeface="Modern Love Caps" pitchFamily="82" charset="0"/>
              </a:rPr>
            </a:br>
            <a:r>
              <a:rPr lang="en-US" sz="4800" b="1" cap="all" dirty="0">
                <a:latin typeface="Modern Love Caps" pitchFamily="82" charset="0"/>
              </a:rPr>
              <a:t>Rostock</a:t>
            </a:r>
            <a:br>
              <a:rPr lang="de-DE" sz="4800" b="1" cap="all" dirty="0">
                <a:latin typeface="Modern Love Caps" pitchFamily="82" charset="0"/>
              </a:rPr>
            </a:br>
            <a:r>
              <a:rPr lang="en-US" sz="4800" b="1" cap="all" dirty="0">
                <a:latin typeface="Modern Love Caps" pitchFamily="82" charset="0"/>
              </a:rPr>
              <a:t> </a:t>
            </a:r>
            <a:r>
              <a:rPr lang="en-US" sz="4800" b="1" cap="all" dirty="0">
                <a:latin typeface="Modern Love Caps" pitchFamily="82" charset="0"/>
                <a:hlinkClick r:id="rId2"/>
              </a:rPr>
              <a:t>https://</a:t>
            </a:r>
            <a:r>
              <a:rPr lang="en-US" sz="4800" b="1" cap="all" dirty="0" err="1">
                <a:latin typeface="Modern Love Caps" pitchFamily="82" charset="0"/>
                <a:hlinkClick r:id="rId2"/>
              </a:rPr>
              <a:t>youtu.be</a:t>
            </a:r>
            <a:r>
              <a:rPr lang="en-US" sz="4800" b="1" cap="all" dirty="0">
                <a:latin typeface="Modern Love Caps" pitchFamily="82" charset="0"/>
                <a:hlinkClick r:id="rId2"/>
              </a:rPr>
              <a:t>/</a:t>
            </a:r>
            <a:r>
              <a:rPr lang="en-US" sz="4800" b="1" cap="all" dirty="0" err="1">
                <a:latin typeface="Modern Love Caps" pitchFamily="82" charset="0"/>
                <a:hlinkClick r:id="rId2"/>
              </a:rPr>
              <a:t>G2yJpzd2pyA</a:t>
            </a:r>
            <a:br>
              <a:rPr lang="de-DE" sz="4800" b="1" cap="all" dirty="0">
                <a:latin typeface="Modern Love Caps" pitchFamily="82" charset="0"/>
              </a:rPr>
            </a:br>
            <a:endParaRPr lang="en-US" sz="4800" b="1" cap="all" dirty="0">
              <a:latin typeface="Modern Love Caps" pitchFamily="82" charset="0"/>
            </a:endParaRPr>
          </a:p>
        </p:txBody>
      </p:sp>
      <p:pic>
        <p:nvPicPr>
          <p:cNvPr id="7" name="Grafik 7">
            <a:extLst>
              <a:ext uri="{FF2B5EF4-FFF2-40B4-BE49-F238E27FC236}">
                <a16:creationId xmlns:a16="http://schemas.microsoft.com/office/drawing/2014/main" id="{83C672B1-8EA9-C74E-A9EA-31A180EBEA1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7008" y="1133987"/>
            <a:ext cx="5098126" cy="2204939"/>
          </a:xfrm>
          <a:prstGeom prst="rect">
            <a:avLst/>
          </a:prstGeom>
        </p:spPr>
      </p:pic>
      <p:pic>
        <p:nvPicPr>
          <p:cNvPr id="11" name="Grafik 11">
            <a:extLst>
              <a:ext uri="{FF2B5EF4-FFF2-40B4-BE49-F238E27FC236}">
                <a16:creationId xmlns:a16="http://schemas.microsoft.com/office/drawing/2014/main" id="{A14F1ADA-6107-E941-A048-6C603C5B3B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256866" y="1084399"/>
            <a:ext cx="5075939" cy="230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554422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9">
            <a:extLst>
              <a:ext uri="{FF2B5EF4-FFF2-40B4-BE49-F238E27FC236}">
                <a16:creationId xmlns:a16="http://schemas.microsoft.com/office/drawing/2014/main" id="{00C4F1C3-3ADD-491F-8C66-57912A2421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0B323FE0-DFB0-4368-A3C2-FC1402A98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3">
            <a:extLst>
              <a:ext uri="{FF2B5EF4-FFF2-40B4-BE49-F238E27FC236}">
                <a16:creationId xmlns:a16="http://schemas.microsoft.com/office/drawing/2014/main" id="{E4BCA77F-6A46-46C1-822E-DF8DB6F08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5">
            <a:extLst>
              <a:ext uri="{FF2B5EF4-FFF2-40B4-BE49-F238E27FC236}">
                <a16:creationId xmlns:a16="http://schemas.microsoft.com/office/drawing/2014/main" id="{7C684499-6F30-4C6A-8094-E2E3E91B3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7">
            <a:extLst>
              <a:ext uri="{FF2B5EF4-FFF2-40B4-BE49-F238E27FC236}">
                <a16:creationId xmlns:a16="http://schemas.microsoft.com/office/drawing/2014/main" id="{D5AECED4-26C2-4E8F-A340-2402369DC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6E6E1E0-663C-6446-8E54-6386FC97C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467" y="863364"/>
            <a:ext cx="6657476" cy="5126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85000"/>
              </a:lnSpc>
              <a:spcAft>
                <a:spcPts val="600"/>
              </a:spcAft>
            </a:pPr>
            <a:r>
              <a:rPr lang="en-US" sz="4600" b="1" cap="all">
                <a:solidFill>
                  <a:schemeClr val="tx1"/>
                </a:solidFill>
                <a:latin typeface="Modern Love Caps" pitchFamily="82" charset="0"/>
              </a:rPr>
              <a:t>Comme il est difficile de voyager cette été, nous avons préparé un petit voyage musical à quelques lieux allemands</a:t>
            </a:r>
          </a:p>
        </p:txBody>
      </p:sp>
      <p:cxnSp>
        <p:nvCxnSpPr>
          <p:cNvPr id="21" name="Straight Connector 19">
            <a:extLst>
              <a:ext uri="{FF2B5EF4-FFF2-40B4-BE49-F238E27FC236}">
                <a16:creationId xmlns:a16="http://schemas.microsoft.com/office/drawing/2014/main" id="{C9213D27-7A25-46D8-B1BD-E470E49C6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961243" y="2054826"/>
            <a:ext cx="0" cy="2743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58445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3FDBB0-BD31-4C4B-B31A-125E36AA5D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1999" cy="6857999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C882465-4893-5D41-A202-55334BB5B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485030"/>
            <a:ext cx="9875520" cy="1605500"/>
          </a:xfrm>
        </p:spPr>
        <p:txBody>
          <a:bodyPr>
            <a:normAutofit/>
          </a:bodyPr>
          <a:lstStyle/>
          <a:p>
            <a:endParaRPr lang="de-DE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4B381B0-BCD6-4989-9444-BCDAC3E1C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29840"/>
            <a:ext cx="12192000" cy="43281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A58B28-1C4B-3340-B67F-4662D1796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9564" y="2936082"/>
            <a:ext cx="9872871" cy="3243469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de-DE" sz="5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dern Love Caps" pitchFamily="82" charset="0"/>
              </a:rPr>
              <a:t>Et </a:t>
            </a:r>
            <a:r>
              <a:rPr lang="de-DE" sz="54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dern Love Caps" pitchFamily="82" charset="0"/>
              </a:rPr>
              <a:t>dans</a:t>
            </a:r>
            <a:r>
              <a:rPr lang="de-DE" sz="5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dern Love Caps" pitchFamily="82" charset="0"/>
              </a:rPr>
              <a:t> l‘est </a:t>
            </a:r>
            <a:r>
              <a:rPr lang="de-DE" sz="54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dern Love Caps" pitchFamily="82" charset="0"/>
              </a:rPr>
              <a:t>d‘Allemagne</a:t>
            </a:r>
            <a:r>
              <a:rPr lang="de-DE" sz="5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dern Love Caps" pitchFamily="82" charset="0"/>
              </a:rPr>
              <a:t> il y a </a:t>
            </a:r>
            <a:r>
              <a:rPr lang="de-DE" sz="54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dern Love Caps" pitchFamily="82" charset="0"/>
              </a:rPr>
              <a:t>aussi</a:t>
            </a:r>
            <a:r>
              <a:rPr lang="de-DE" sz="5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dern Love Caps" pitchFamily="82" charset="0"/>
              </a:rPr>
              <a:t> la </a:t>
            </a:r>
            <a:r>
              <a:rPr lang="de-DE" sz="54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dern Love Caps" pitchFamily="82" charset="0"/>
              </a:rPr>
              <a:t>capitale</a:t>
            </a:r>
            <a:r>
              <a:rPr lang="de-DE" sz="5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dern Love Caps" pitchFamily="8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6652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2ADD0B-C875-1A42-93CC-C5CD10D4B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907983"/>
          </a:xfrm>
        </p:spPr>
        <p:txBody>
          <a:bodyPr/>
          <a:lstStyle/>
          <a:p>
            <a:r>
              <a:rPr lang="de-DE" sz="4800">
                <a:latin typeface="Modern Love Caps" pitchFamily="82" charset="0"/>
              </a:rPr>
              <a:t>Berlin</a:t>
            </a:r>
          </a:p>
        </p:txBody>
      </p:sp>
      <p:pic>
        <p:nvPicPr>
          <p:cNvPr id="5" name="Grafik 5">
            <a:extLst>
              <a:ext uri="{FF2B5EF4-FFF2-40B4-BE49-F238E27FC236}">
                <a16:creationId xmlns:a16="http://schemas.microsoft.com/office/drawing/2014/main" id="{76E7F61B-9510-2344-86E4-3A3DC068ED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76451" y="543960"/>
            <a:ext cx="5586443" cy="5739198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CE21553-49C5-B448-A0E2-F1F84A32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2999" y="2005263"/>
            <a:ext cx="4539935" cy="4313513"/>
          </a:xfrm>
        </p:spPr>
        <p:txBody>
          <a:bodyPr>
            <a:noAutofit/>
          </a:bodyPr>
          <a:lstStyle/>
          <a:p>
            <a:r>
              <a:rPr lang="de-DE" sz="2400" dirty="0">
                <a:latin typeface="Modern Love Caps" pitchFamily="82" charset="0"/>
              </a:rPr>
              <a:t>La ville </a:t>
            </a:r>
            <a:r>
              <a:rPr lang="de-DE" sz="2400" dirty="0" err="1">
                <a:latin typeface="Modern Love Caps" pitchFamily="82" charset="0"/>
              </a:rPr>
              <a:t>était</a:t>
            </a:r>
            <a:r>
              <a:rPr lang="de-DE" sz="2400" dirty="0">
                <a:latin typeface="Modern Love Caps" pitchFamily="82" charset="0"/>
              </a:rPr>
              <a:t> </a:t>
            </a:r>
            <a:r>
              <a:rPr lang="de-DE" sz="2400" dirty="0" err="1">
                <a:latin typeface="Modern Love Caps" pitchFamily="82" charset="0"/>
              </a:rPr>
              <a:t>fondée</a:t>
            </a:r>
            <a:r>
              <a:rPr lang="de-DE" sz="2400" dirty="0">
                <a:latin typeface="Modern Love Caps" pitchFamily="82" charset="0"/>
              </a:rPr>
              <a:t> </a:t>
            </a:r>
            <a:r>
              <a:rPr lang="de-DE" sz="2400" dirty="0" err="1">
                <a:latin typeface="Modern Love Caps" pitchFamily="82" charset="0"/>
              </a:rPr>
              <a:t>le</a:t>
            </a:r>
            <a:r>
              <a:rPr lang="de-DE" sz="2400" dirty="0">
                <a:latin typeface="Modern Love Caps" pitchFamily="82" charset="0"/>
              </a:rPr>
              <a:t> 28 </a:t>
            </a:r>
            <a:r>
              <a:rPr lang="de-DE" sz="2400" dirty="0" err="1">
                <a:latin typeface="Modern Love Caps" pitchFamily="82" charset="0"/>
              </a:rPr>
              <a:t>octobre</a:t>
            </a:r>
            <a:r>
              <a:rPr lang="de-DE" sz="2400" dirty="0">
                <a:latin typeface="Modern Love Caps" pitchFamily="82" charset="0"/>
              </a:rPr>
              <a:t> 1237 et </a:t>
            </a:r>
            <a:r>
              <a:rPr lang="de-DE" sz="2400" dirty="0" err="1">
                <a:latin typeface="Modern Love Caps" pitchFamily="82" charset="0"/>
              </a:rPr>
              <a:t>s‘etend</a:t>
            </a:r>
            <a:r>
              <a:rPr lang="de-DE" sz="2400" dirty="0">
                <a:latin typeface="Modern Love Caps" pitchFamily="82" charset="0"/>
              </a:rPr>
              <a:t> </a:t>
            </a:r>
            <a:r>
              <a:rPr lang="de-DE" sz="2400" dirty="0" err="1">
                <a:latin typeface="Modern Love Caps" pitchFamily="82" charset="0"/>
              </a:rPr>
              <a:t>aujourd‘hui</a:t>
            </a:r>
            <a:r>
              <a:rPr lang="de-DE" sz="2400" dirty="0">
                <a:latin typeface="Modern Love Caps" pitchFamily="82" charset="0"/>
              </a:rPr>
              <a:t> </a:t>
            </a:r>
            <a:r>
              <a:rPr lang="de-DE" sz="2400" dirty="0" err="1">
                <a:latin typeface="Modern Love Caps" pitchFamily="82" charset="0"/>
              </a:rPr>
              <a:t>sur</a:t>
            </a:r>
            <a:r>
              <a:rPr lang="de-DE" sz="2400" dirty="0">
                <a:latin typeface="Modern Love Caps" pitchFamily="82" charset="0"/>
              </a:rPr>
              <a:t> 892 km </a:t>
            </a:r>
            <a:r>
              <a:rPr lang="de-DE" sz="2400" dirty="0" err="1">
                <a:latin typeface="Modern Love Caps" pitchFamily="82" charset="0"/>
              </a:rPr>
              <a:t>carrés</a:t>
            </a:r>
            <a:r>
              <a:rPr lang="de-DE" sz="2400" dirty="0">
                <a:latin typeface="Modern Love Caps" pitchFamily="82" charset="0"/>
              </a:rPr>
              <a:t>. Il y </a:t>
            </a:r>
            <a:r>
              <a:rPr lang="de-DE" sz="2400" dirty="0" err="1">
                <a:latin typeface="Modern Love Caps" pitchFamily="82" charset="0"/>
              </a:rPr>
              <a:t>habitent</a:t>
            </a:r>
            <a:r>
              <a:rPr lang="de-DE" sz="2400" dirty="0">
                <a:latin typeface="Modern Love Caps" pitchFamily="82" charset="0"/>
              </a:rPr>
              <a:t> 4 </a:t>
            </a:r>
            <a:r>
              <a:rPr lang="de-DE" sz="2400" dirty="0" err="1">
                <a:latin typeface="Modern Love Caps" pitchFamily="82" charset="0"/>
              </a:rPr>
              <a:t>millions</a:t>
            </a:r>
            <a:r>
              <a:rPr lang="de-DE" sz="2400" dirty="0">
                <a:latin typeface="Modern Love Caps" pitchFamily="82" charset="0"/>
              </a:rPr>
              <a:t> </a:t>
            </a:r>
            <a:r>
              <a:rPr lang="de-DE" sz="2400" dirty="0" err="1">
                <a:latin typeface="Modern Love Caps" pitchFamily="82" charset="0"/>
              </a:rPr>
              <a:t>personnes</a:t>
            </a:r>
            <a:r>
              <a:rPr lang="de-DE" sz="2400" dirty="0">
                <a:latin typeface="Modern Love Caps" pitchFamily="82" charset="0"/>
              </a:rPr>
              <a:t>.</a:t>
            </a:r>
          </a:p>
          <a:p>
            <a:r>
              <a:rPr lang="de-DE" sz="2400" dirty="0">
                <a:solidFill>
                  <a:srgbClr val="000000"/>
                </a:solidFill>
                <a:latin typeface="Modern Love Caps" pitchFamily="82" charset="0"/>
              </a:rPr>
              <a:t>Das ist Berlin:</a:t>
            </a:r>
            <a:endParaRPr lang="de-DE" sz="2400" dirty="0">
              <a:latin typeface="Modern Love Caps" pitchFamily="82" charset="0"/>
            </a:endParaRPr>
          </a:p>
          <a:p>
            <a:r>
              <a:rPr lang="de-DE" sz="2400" dirty="0">
                <a:latin typeface="Modern Love Caps" pitchFamily="82" charset="0"/>
                <a:hlinkClick r:id="rId3"/>
              </a:rPr>
              <a:t>https://</a:t>
            </a:r>
            <a:r>
              <a:rPr lang="de-DE" sz="2400" dirty="0" err="1">
                <a:latin typeface="Modern Love Caps" pitchFamily="82" charset="0"/>
                <a:hlinkClick r:id="rId3"/>
              </a:rPr>
              <a:t>youtu.be</a:t>
            </a:r>
            <a:r>
              <a:rPr lang="de-DE" sz="2400" dirty="0">
                <a:latin typeface="Modern Love Caps" pitchFamily="82" charset="0"/>
                <a:hlinkClick r:id="rId3"/>
              </a:rPr>
              <a:t>/</a:t>
            </a:r>
            <a:r>
              <a:rPr lang="de-DE" sz="2400" dirty="0" err="1">
                <a:latin typeface="Modern Love Caps" pitchFamily="82" charset="0"/>
                <a:hlinkClick r:id="rId3"/>
              </a:rPr>
              <a:t>ORroLqHB_XM</a:t>
            </a:r>
            <a:endParaRPr lang="de-DE" sz="2400" dirty="0">
              <a:latin typeface="Modern Love Caps" pitchFamily="82" charset="0"/>
            </a:endParaRPr>
          </a:p>
          <a:p>
            <a:r>
              <a:rPr lang="de-DE" sz="2400" dirty="0">
                <a:latin typeface="Modern Love Caps" pitchFamily="82" charset="0"/>
              </a:rPr>
              <a:t>On </a:t>
            </a:r>
            <a:r>
              <a:rPr lang="de-DE" sz="2400" dirty="0" err="1">
                <a:latin typeface="Modern Love Caps" pitchFamily="82" charset="0"/>
              </a:rPr>
              <a:t>peut</a:t>
            </a:r>
            <a:r>
              <a:rPr lang="de-DE" sz="2400" dirty="0">
                <a:latin typeface="Modern Love Caps" pitchFamily="82" charset="0"/>
              </a:rPr>
              <a:t> y </a:t>
            </a:r>
            <a:r>
              <a:rPr lang="de-DE" sz="2400" dirty="0" err="1">
                <a:latin typeface="Modern Love Caps" pitchFamily="82" charset="0"/>
              </a:rPr>
              <a:t>rencontrer</a:t>
            </a:r>
            <a:r>
              <a:rPr lang="de-DE" sz="2400" dirty="0">
                <a:latin typeface="Modern Love Caps" pitchFamily="82" charset="0"/>
              </a:rPr>
              <a:t> </a:t>
            </a:r>
            <a:r>
              <a:rPr lang="de-DE" sz="2400" dirty="0" err="1">
                <a:latin typeface="Modern Love Caps" pitchFamily="82" charset="0"/>
              </a:rPr>
              <a:t>beaucoup</a:t>
            </a:r>
            <a:r>
              <a:rPr lang="de-DE" sz="2400" dirty="0">
                <a:latin typeface="Modern Love Caps" pitchFamily="82" charset="0"/>
              </a:rPr>
              <a:t> de </a:t>
            </a:r>
            <a:r>
              <a:rPr lang="de-DE" sz="2400" dirty="0" err="1">
                <a:latin typeface="Modern Love Caps" pitchFamily="82" charset="0"/>
              </a:rPr>
              <a:t>gens</a:t>
            </a:r>
            <a:r>
              <a:rPr lang="de-DE" sz="2400" dirty="0">
                <a:latin typeface="Modern Love Caps" pitchFamily="82" charset="0"/>
              </a:rPr>
              <a:t> </a:t>
            </a:r>
          </a:p>
          <a:p>
            <a:r>
              <a:rPr lang="de-DE" sz="2400" dirty="0">
                <a:latin typeface="Modern Love Caps" pitchFamily="82" charset="0"/>
                <a:hlinkClick r:id="rId4"/>
              </a:rPr>
              <a:t>https://</a:t>
            </a:r>
            <a:r>
              <a:rPr lang="de-DE" sz="2400" dirty="0" err="1">
                <a:latin typeface="Modern Love Caps" pitchFamily="82" charset="0"/>
                <a:hlinkClick r:id="rId4"/>
              </a:rPr>
              <a:t>youtu.be</a:t>
            </a:r>
            <a:r>
              <a:rPr lang="de-DE" sz="2400" dirty="0">
                <a:latin typeface="Modern Love Caps" pitchFamily="82" charset="0"/>
                <a:hlinkClick r:id="rId4"/>
              </a:rPr>
              <a:t>/</a:t>
            </a:r>
            <a:r>
              <a:rPr lang="de-DE" sz="2400" dirty="0" err="1">
                <a:latin typeface="Modern Love Caps" pitchFamily="82" charset="0"/>
                <a:hlinkClick r:id="rId4"/>
              </a:rPr>
              <a:t>uC08L4xxjNM</a:t>
            </a:r>
            <a:endParaRPr lang="de-DE" sz="2400" dirty="0">
              <a:latin typeface="Modern Love Caps" pitchFamily="82" charset="0"/>
            </a:endParaRPr>
          </a:p>
          <a:p>
            <a:endParaRPr lang="de-DE" sz="2400" dirty="0">
              <a:latin typeface="Modern Love Caps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892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837DB9-10C3-154F-9AF0-0B700DD99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3600" dirty="0">
                <a:latin typeface="Modern Love Caps" pitchFamily="82" charset="0"/>
              </a:rPr>
              <a:t>Il y a </a:t>
            </a:r>
            <a:r>
              <a:rPr lang="de-DE" sz="3600" dirty="0" err="1">
                <a:latin typeface="Modern Love Caps" pitchFamily="82" charset="0"/>
              </a:rPr>
              <a:t>même</a:t>
            </a:r>
            <a:r>
              <a:rPr lang="de-DE" sz="3600" dirty="0">
                <a:latin typeface="Modern Love Caps" pitchFamily="82" charset="0"/>
              </a:rPr>
              <a:t> des </a:t>
            </a:r>
            <a:r>
              <a:rPr lang="de-DE" sz="3600" dirty="0" err="1">
                <a:latin typeface="Modern Love Caps" pitchFamily="82" charset="0"/>
              </a:rPr>
              <a:t>personnages</a:t>
            </a:r>
            <a:r>
              <a:rPr lang="de-DE" sz="3600" dirty="0">
                <a:latin typeface="Modern Love Caps" pitchFamily="82" charset="0"/>
              </a:rPr>
              <a:t> </a:t>
            </a:r>
            <a:r>
              <a:rPr lang="de-DE" sz="3600" dirty="0" err="1">
                <a:latin typeface="Modern Love Caps" pitchFamily="82" charset="0"/>
              </a:rPr>
              <a:t>qui</a:t>
            </a:r>
            <a:r>
              <a:rPr lang="de-DE" sz="3600" dirty="0">
                <a:latin typeface="Modern Love Caps" pitchFamily="82" charset="0"/>
              </a:rPr>
              <a:t> ne </a:t>
            </a:r>
            <a:r>
              <a:rPr lang="de-DE" sz="3600" dirty="0" err="1">
                <a:latin typeface="Modern Love Caps" pitchFamily="82" charset="0"/>
              </a:rPr>
              <a:t>veulent</a:t>
            </a:r>
            <a:r>
              <a:rPr lang="de-DE" sz="3600" dirty="0">
                <a:latin typeface="Modern Love Caps" pitchFamily="82" charset="0"/>
              </a:rPr>
              <a:t> </a:t>
            </a:r>
            <a:r>
              <a:rPr lang="de-DE" sz="3600" dirty="0" err="1">
                <a:latin typeface="Modern Love Caps" pitchFamily="82" charset="0"/>
              </a:rPr>
              <a:t>jamais</a:t>
            </a:r>
            <a:r>
              <a:rPr lang="de-DE" sz="3600" dirty="0">
                <a:latin typeface="Modern Love Caps" pitchFamily="82" charset="0"/>
              </a:rPr>
              <a:t> </a:t>
            </a:r>
            <a:r>
              <a:rPr lang="de-DE" sz="3600" dirty="0" err="1">
                <a:latin typeface="Modern Love Caps" pitchFamily="82" charset="0"/>
              </a:rPr>
              <a:t>quitter</a:t>
            </a:r>
            <a:r>
              <a:rPr lang="de-DE" sz="3600" dirty="0">
                <a:latin typeface="Modern Love Caps" pitchFamily="82" charset="0"/>
              </a:rPr>
              <a:t> la ville - </a:t>
            </a:r>
            <a:r>
              <a:rPr lang="de-DE" sz="3600" dirty="0">
                <a:latin typeface="Modern Love Caps" pitchFamily="82" charset="0"/>
                <a:hlinkClick r:id="rId2"/>
              </a:rPr>
              <a:t>https://</a:t>
            </a:r>
            <a:r>
              <a:rPr lang="de-DE" sz="3600" dirty="0" err="1">
                <a:latin typeface="Modern Love Caps" pitchFamily="82" charset="0"/>
                <a:hlinkClick r:id="rId2"/>
              </a:rPr>
              <a:t>youtu.be</a:t>
            </a:r>
            <a:r>
              <a:rPr lang="de-DE" sz="3600" dirty="0">
                <a:latin typeface="Modern Love Caps" pitchFamily="82" charset="0"/>
                <a:hlinkClick r:id="rId2"/>
              </a:rPr>
              <a:t>/d-BLoI-0aFc</a:t>
            </a:r>
            <a:br>
              <a:rPr lang="de-DE" sz="3600" dirty="0">
                <a:latin typeface="Modern Love Caps" pitchFamily="82" charset="0"/>
              </a:rPr>
            </a:br>
            <a:endParaRPr lang="de-DE" sz="3600" dirty="0">
              <a:latin typeface="Modern Love Caps" pitchFamily="82" charset="0"/>
            </a:endParaRPr>
          </a:p>
        </p:txBody>
      </p:sp>
      <p:pic>
        <p:nvPicPr>
          <p:cNvPr id="5" name="Grafik 5">
            <a:extLst>
              <a:ext uri="{FF2B5EF4-FFF2-40B4-BE49-F238E27FC236}">
                <a16:creationId xmlns:a16="http://schemas.microsoft.com/office/drawing/2014/main" id="{43BB2A73-2392-9140-A626-D74B18EFB26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309548" y="1730069"/>
            <a:ext cx="2970978" cy="4677386"/>
          </a:xfrm>
        </p:spPr>
      </p:pic>
      <p:pic>
        <p:nvPicPr>
          <p:cNvPr id="6" name="Grafik 6">
            <a:extLst>
              <a:ext uri="{FF2B5EF4-FFF2-40B4-BE49-F238E27FC236}">
                <a16:creationId xmlns:a16="http://schemas.microsoft.com/office/drawing/2014/main" id="{EC461F61-2114-2E4A-879B-4C0ED85BFC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267450" y="2524979"/>
            <a:ext cx="4754563" cy="3087566"/>
          </a:xfrm>
        </p:spPr>
      </p:pic>
    </p:spTree>
    <p:extLst>
      <p:ext uri="{BB962C8B-B14F-4D97-AF65-F5344CB8AC3E}">
        <p14:creationId xmlns:p14="http://schemas.microsoft.com/office/powerpoint/2010/main" val="3990351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2ABE273-A57A-4523-99C5-F4D7F4511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A15CF5-392D-404A-8095-DD2085F2F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EBC7534-A236-E348-B58F-053E6DF27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855" y="696686"/>
            <a:ext cx="3570511" cy="5399314"/>
          </a:xfrm>
        </p:spPr>
        <p:txBody>
          <a:bodyPr>
            <a:normAutofit/>
          </a:bodyPr>
          <a:lstStyle/>
          <a:p>
            <a:endParaRPr lang="de-DE" sz="3200">
              <a:solidFill>
                <a:srgbClr val="FFFFFF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D0F74E7-7AA9-4171-BCD1-C325B7632D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653842" y="2054826"/>
            <a:ext cx="0" cy="274320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FC354F-EEE9-904B-B2BA-EDEF83D8A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5318" y="609600"/>
            <a:ext cx="6359029" cy="5486400"/>
          </a:xfrm>
        </p:spPr>
        <p:txBody>
          <a:bodyPr anchor="ctr">
            <a:normAutofit/>
          </a:bodyPr>
          <a:lstStyle/>
          <a:p>
            <a:pPr marL="45720" indent="0">
              <a:buNone/>
            </a:pPr>
            <a:r>
              <a:rPr lang="de-DE" sz="3600" dirty="0">
                <a:solidFill>
                  <a:srgbClr val="FFFFFF"/>
                </a:solidFill>
                <a:latin typeface="Modern Love Caps" pitchFamily="82" charset="0"/>
              </a:rPr>
              <a:t>Dans </a:t>
            </a:r>
            <a:r>
              <a:rPr lang="de-DE" sz="3600" dirty="0" err="1">
                <a:solidFill>
                  <a:srgbClr val="FFFFFF"/>
                </a:solidFill>
                <a:latin typeface="Modern Love Caps" pitchFamily="82" charset="0"/>
              </a:rPr>
              <a:t>le</a:t>
            </a:r>
            <a:r>
              <a:rPr lang="de-DE" sz="3600" dirty="0">
                <a:solidFill>
                  <a:srgbClr val="FFFFFF"/>
                </a:solidFill>
                <a:latin typeface="Modern Love Caps" pitchFamily="82" charset="0"/>
              </a:rPr>
              <a:t> </a:t>
            </a:r>
            <a:r>
              <a:rPr lang="de-DE" sz="3600" dirty="0" err="1">
                <a:solidFill>
                  <a:srgbClr val="FFFFFF"/>
                </a:solidFill>
                <a:latin typeface="Modern Love Caps" pitchFamily="82" charset="0"/>
              </a:rPr>
              <a:t>sud</a:t>
            </a:r>
            <a:r>
              <a:rPr lang="de-DE" sz="3600" dirty="0">
                <a:solidFill>
                  <a:srgbClr val="FFFFFF"/>
                </a:solidFill>
                <a:latin typeface="Modern Love Caps" pitchFamily="82" charset="0"/>
              </a:rPr>
              <a:t> </a:t>
            </a:r>
            <a:r>
              <a:rPr lang="de-DE" sz="3600" dirty="0" err="1">
                <a:solidFill>
                  <a:srgbClr val="FFFFFF"/>
                </a:solidFill>
                <a:latin typeface="Modern Love Caps" pitchFamily="82" charset="0"/>
              </a:rPr>
              <a:t>d‘Allemagne,en</a:t>
            </a:r>
            <a:r>
              <a:rPr lang="de-DE" sz="3600" dirty="0">
                <a:solidFill>
                  <a:srgbClr val="FFFFFF"/>
                </a:solidFill>
                <a:latin typeface="Modern Love Caps" pitchFamily="82" charset="0"/>
              </a:rPr>
              <a:t> </a:t>
            </a:r>
            <a:r>
              <a:rPr lang="de-DE" sz="3600" dirty="0" err="1">
                <a:solidFill>
                  <a:srgbClr val="FFFFFF"/>
                </a:solidFill>
                <a:latin typeface="Modern Love Caps" pitchFamily="82" charset="0"/>
              </a:rPr>
              <a:t>Bavière,il</a:t>
            </a:r>
            <a:r>
              <a:rPr lang="de-DE" sz="3600" dirty="0">
                <a:solidFill>
                  <a:srgbClr val="FFFFFF"/>
                </a:solidFill>
                <a:latin typeface="Modern Love Caps" pitchFamily="82" charset="0"/>
              </a:rPr>
              <a:t> y a </a:t>
            </a:r>
            <a:r>
              <a:rPr lang="de-DE" sz="3600" dirty="0" err="1">
                <a:solidFill>
                  <a:srgbClr val="FFFFFF"/>
                </a:solidFill>
                <a:latin typeface="Modern Love Caps" pitchFamily="82" charset="0"/>
              </a:rPr>
              <a:t>une</a:t>
            </a:r>
            <a:r>
              <a:rPr lang="de-DE" sz="3600" dirty="0">
                <a:solidFill>
                  <a:srgbClr val="FFFFFF"/>
                </a:solidFill>
                <a:latin typeface="Modern Love Caps" pitchFamily="82" charset="0"/>
              </a:rPr>
              <a:t> </a:t>
            </a:r>
            <a:r>
              <a:rPr lang="de-DE" sz="3600" dirty="0" err="1">
                <a:solidFill>
                  <a:srgbClr val="FFFFFF"/>
                </a:solidFill>
                <a:latin typeface="Modern Love Caps" pitchFamily="82" charset="0"/>
              </a:rPr>
              <a:t>autre</a:t>
            </a:r>
            <a:r>
              <a:rPr lang="de-DE" sz="3600" dirty="0">
                <a:solidFill>
                  <a:srgbClr val="FFFFFF"/>
                </a:solidFill>
                <a:latin typeface="Modern Love Caps" pitchFamily="82" charset="0"/>
              </a:rPr>
              <a:t> ville </a:t>
            </a:r>
            <a:r>
              <a:rPr lang="de-DE" sz="3600" dirty="0" err="1">
                <a:solidFill>
                  <a:srgbClr val="FFFFFF"/>
                </a:solidFill>
                <a:latin typeface="Modern Love Caps" pitchFamily="82" charset="0"/>
              </a:rPr>
              <a:t>très</a:t>
            </a:r>
            <a:r>
              <a:rPr lang="de-DE" sz="3600" dirty="0">
                <a:solidFill>
                  <a:srgbClr val="FFFFFF"/>
                </a:solidFill>
                <a:latin typeface="Modern Love Caps" pitchFamily="82" charset="0"/>
              </a:rPr>
              <a:t> </a:t>
            </a:r>
            <a:r>
              <a:rPr lang="de-DE" sz="3600" dirty="0" err="1">
                <a:solidFill>
                  <a:srgbClr val="FFFFFF"/>
                </a:solidFill>
                <a:latin typeface="Modern Love Caps" pitchFamily="82" charset="0"/>
              </a:rPr>
              <a:t>connue</a:t>
            </a:r>
            <a:r>
              <a:rPr lang="de-DE" sz="3600" dirty="0">
                <a:solidFill>
                  <a:srgbClr val="FFFFFF"/>
                </a:solidFill>
                <a:latin typeface="Modern Love Caps" pitchFamily="8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27628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2EA6A6-CD0C-4CFD-8EC2-AA44F9870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F994E9D-9608-754E-9B82-02EEC5ED4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564" y="609600"/>
            <a:ext cx="3912583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>
                <a:latin typeface="Modern Love Caps" pitchFamily="82" charset="0"/>
              </a:rPr>
              <a:t>München</a:t>
            </a:r>
            <a:br>
              <a:rPr lang="de-DE" sz="4800" dirty="0">
                <a:latin typeface="Modern Love Caps" pitchFamily="82" charset="0"/>
              </a:rPr>
            </a:br>
            <a:r>
              <a:rPr lang="de-DE" sz="2400" dirty="0">
                <a:latin typeface="Modern Love Caps" pitchFamily="82" charset="0"/>
              </a:rPr>
              <a:t>Munich</a:t>
            </a:r>
            <a:endParaRPr lang="en-US" sz="4800" dirty="0">
              <a:latin typeface="Modern Love Caps" pitchFamily="82" charset="0"/>
            </a:endParaRPr>
          </a:p>
        </p:txBody>
      </p:sp>
      <p:pic>
        <p:nvPicPr>
          <p:cNvPr id="5" name="Grafik 5">
            <a:extLst>
              <a:ext uri="{FF2B5EF4-FFF2-40B4-BE49-F238E27FC236}">
                <a16:creationId xmlns:a16="http://schemas.microsoft.com/office/drawing/2014/main" id="{5A564549-5EA9-A04E-B153-AA43319F83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037" y="1219868"/>
            <a:ext cx="6943289" cy="4478421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1FD2C6A-9889-054B-A184-661E9D853D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58564" y="2057400"/>
            <a:ext cx="3912583" cy="4038600"/>
          </a:xfrm>
        </p:spPr>
        <p:txBody>
          <a:bodyPr vert="horz" lIns="91440" tIns="45720" rIns="91440" bIns="45720" rtlCol="0">
            <a:normAutofit/>
          </a:bodyPr>
          <a:lstStyle/>
          <a:p>
            <a:pPr indent="-182880">
              <a:lnSpc>
                <a:spcPct val="90000"/>
              </a:lnSpc>
              <a:buFont typeface="Corbel" pitchFamily="34" charset="0"/>
              <a:buChar char="•"/>
            </a:pPr>
            <a:endParaRPr lang="en-US" sz="1600" dirty="0"/>
          </a:p>
          <a:p>
            <a:pPr indent="-182880">
              <a:lnSpc>
                <a:spcPct val="90000"/>
              </a:lnSpc>
              <a:buFont typeface="Corbel" pitchFamily="34" charset="0"/>
              <a:buChar char="•"/>
            </a:pPr>
            <a:endParaRPr lang="en-US" sz="1600" dirty="0"/>
          </a:p>
          <a:p>
            <a:pPr indent="-182880">
              <a:lnSpc>
                <a:spcPct val="90000"/>
              </a:lnSpc>
              <a:buFont typeface="Corbel" pitchFamily="34" charset="0"/>
              <a:buChar char="•"/>
            </a:pPr>
            <a:r>
              <a:rPr lang="en-US" sz="1600" dirty="0">
                <a:hlinkClick r:id="rId3"/>
              </a:rPr>
              <a:t>https://</a:t>
            </a:r>
            <a:r>
              <a:rPr lang="en-US" sz="1600" dirty="0" err="1">
                <a:hlinkClick r:id="rId3"/>
              </a:rPr>
              <a:t>youtu.be</a:t>
            </a:r>
            <a:r>
              <a:rPr lang="en-US" sz="1600" dirty="0">
                <a:hlinkClick r:id="rId3"/>
              </a:rPr>
              <a:t>/</a:t>
            </a:r>
            <a:r>
              <a:rPr lang="en-US" sz="1600" dirty="0" err="1">
                <a:hlinkClick r:id="rId3"/>
              </a:rPr>
              <a:t>4vVUAmOzCks</a:t>
            </a:r>
            <a:endParaRPr lang="en-US" sz="1600" dirty="0"/>
          </a:p>
          <a:p>
            <a:pPr indent="-182880">
              <a:lnSpc>
                <a:spcPct val="90000"/>
              </a:lnSpc>
              <a:buFont typeface="Corbel" pitchFamily="34" charset="0"/>
              <a:buChar char="•"/>
            </a:pPr>
            <a:endParaRPr lang="en-US" sz="1600" dirty="0"/>
          </a:p>
          <a:p>
            <a:pPr indent="-182880">
              <a:lnSpc>
                <a:spcPct val="90000"/>
              </a:lnSpc>
              <a:buFont typeface="Corbel" pitchFamily="34" charset="0"/>
              <a:buChar char="•"/>
            </a:pPr>
            <a:r>
              <a:rPr lang="en-US" sz="1600" dirty="0">
                <a:hlinkClick r:id="rId4"/>
              </a:rPr>
              <a:t>https://</a:t>
            </a:r>
            <a:r>
              <a:rPr lang="en-US" sz="1600" dirty="0" err="1">
                <a:hlinkClick r:id="rId4"/>
              </a:rPr>
              <a:t>youtu.be</a:t>
            </a:r>
            <a:r>
              <a:rPr lang="en-US" sz="1600" dirty="0">
                <a:hlinkClick r:id="rId4"/>
              </a:rPr>
              <a:t>/</a:t>
            </a:r>
            <a:r>
              <a:rPr lang="en-US" sz="1600" dirty="0" err="1">
                <a:hlinkClick r:id="rId4"/>
              </a:rPr>
              <a:t>R0GiizOtf1Y</a:t>
            </a:r>
            <a:endParaRPr lang="de-DE" sz="1600" dirty="0"/>
          </a:p>
          <a:p>
            <a:pPr indent="-182880">
              <a:lnSpc>
                <a:spcPct val="90000"/>
              </a:lnSpc>
              <a:buFont typeface="Corbel" pitchFamily="34" charset="0"/>
              <a:buChar char="•"/>
            </a:pPr>
            <a:endParaRPr lang="de-DE" sz="1600" dirty="0"/>
          </a:p>
          <a:p>
            <a:pPr>
              <a:lnSpc>
                <a:spcPct val="90000"/>
              </a:lnSpc>
            </a:pPr>
            <a:r>
              <a:rPr lang="de-DE" sz="1600" dirty="0">
                <a:latin typeface="Modern Love Caps" pitchFamily="82" charset="0"/>
              </a:rPr>
              <a:t>Mais il y a </a:t>
            </a:r>
            <a:r>
              <a:rPr lang="de-DE" sz="1600" dirty="0" err="1">
                <a:latin typeface="Modern Love Caps" pitchFamily="82" charset="0"/>
              </a:rPr>
              <a:t>aussi</a:t>
            </a:r>
            <a:r>
              <a:rPr lang="de-DE" sz="1600" dirty="0">
                <a:latin typeface="Modern Love Caps" pitchFamily="82" charset="0"/>
              </a:rPr>
              <a:t> </a:t>
            </a:r>
            <a:r>
              <a:rPr lang="de-DE" sz="1600" dirty="0" err="1">
                <a:latin typeface="Modern Love Caps" pitchFamily="82" charset="0"/>
              </a:rPr>
              <a:t>ceux</a:t>
            </a:r>
            <a:r>
              <a:rPr lang="de-DE" sz="1600" dirty="0">
                <a:latin typeface="Modern Love Caps" pitchFamily="82" charset="0"/>
              </a:rPr>
              <a:t> </a:t>
            </a:r>
            <a:r>
              <a:rPr lang="de-DE" sz="1600" dirty="0" err="1">
                <a:latin typeface="Modern Love Caps" pitchFamily="82" charset="0"/>
              </a:rPr>
              <a:t>qui</a:t>
            </a:r>
            <a:r>
              <a:rPr lang="de-DE" sz="1600" dirty="0">
                <a:latin typeface="Modern Love Caps" pitchFamily="82" charset="0"/>
              </a:rPr>
              <a:t> </a:t>
            </a:r>
            <a:r>
              <a:rPr lang="de-DE" sz="1600" dirty="0" err="1">
                <a:latin typeface="Modern Love Caps" pitchFamily="82" charset="0"/>
              </a:rPr>
              <a:t>n‘aiment</a:t>
            </a:r>
            <a:r>
              <a:rPr lang="de-DE" sz="1600" dirty="0">
                <a:latin typeface="Modern Love Caps" pitchFamily="82" charset="0"/>
              </a:rPr>
              <a:t> pas les </a:t>
            </a:r>
            <a:r>
              <a:rPr lang="de-DE" sz="1600" dirty="0" err="1">
                <a:latin typeface="Modern Love Caps" pitchFamily="82" charset="0"/>
              </a:rPr>
              <a:t>Bavarois</a:t>
            </a:r>
            <a:r>
              <a:rPr lang="de-DE" sz="1600" dirty="0">
                <a:latin typeface="Modern Love Caps" pitchFamily="82" charset="0"/>
              </a:rPr>
              <a:t>:</a:t>
            </a:r>
            <a:endParaRPr lang="en-US" sz="1600" dirty="0">
              <a:latin typeface="Modern Love Caps" pitchFamily="82" charset="0"/>
            </a:endParaRPr>
          </a:p>
          <a:p>
            <a:pPr indent="-182880">
              <a:lnSpc>
                <a:spcPct val="90000"/>
              </a:lnSpc>
              <a:buFont typeface="Corbel" pitchFamily="34" charset="0"/>
              <a:buChar char="•"/>
            </a:pPr>
            <a:r>
              <a:rPr lang="en-US" sz="1600" dirty="0">
                <a:hlinkClick r:id="rId5"/>
              </a:rPr>
              <a:t>https://</a:t>
            </a:r>
            <a:r>
              <a:rPr lang="en-US" sz="1600" dirty="0" err="1">
                <a:hlinkClick r:id="rId5"/>
              </a:rPr>
              <a:t>youtu.be</a:t>
            </a:r>
            <a:r>
              <a:rPr lang="en-US" sz="1600" dirty="0">
                <a:hlinkClick r:id="rId5"/>
              </a:rPr>
              <a:t>/6LHGY33cFiE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33057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1B898A-391F-7546-A1A7-CCDDA806A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e-DE" sz="5400" dirty="0">
                <a:latin typeface="Modern Love Caps" pitchFamily="82" charset="0"/>
              </a:rPr>
            </a:br>
            <a:br>
              <a:rPr lang="de-DE" sz="5400" dirty="0">
                <a:latin typeface="Modern Love Caps" pitchFamily="82" charset="0"/>
              </a:rPr>
            </a:br>
            <a:br>
              <a:rPr lang="de-DE" sz="5400" dirty="0">
                <a:latin typeface="Modern Love Caps" pitchFamily="82" charset="0"/>
              </a:rPr>
            </a:br>
            <a:br>
              <a:rPr lang="de-DE" sz="5400" dirty="0">
                <a:latin typeface="Modern Love Caps" pitchFamily="82" charset="0"/>
              </a:rPr>
            </a:br>
            <a:br>
              <a:rPr lang="de-DE" sz="5400" dirty="0">
                <a:latin typeface="Modern Love Caps" pitchFamily="82" charset="0"/>
              </a:rPr>
            </a:br>
            <a:r>
              <a:rPr lang="de-DE" sz="5400" dirty="0" err="1">
                <a:latin typeface="Modern Love Caps" pitchFamily="82" charset="0"/>
              </a:rPr>
              <a:t>Passons</a:t>
            </a:r>
            <a:r>
              <a:rPr lang="de-DE" sz="5400" dirty="0">
                <a:latin typeface="Modern Love Caps" pitchFamily="82" charset="0"/>
              </a:rPr>
              <a:t> par….</a:t>
            </a:r>
          </a:p>
        </p:txBody>
      </p:sp>
    </p:spTree>
    <p:extLst>
      <p:ext uri="{BB962C8B-B14F-4D97-AF65-F5344CB8AC3E}">
        <p14:creationId xmlns:p14="http://schemas.microsoft.com/office/powerpoint/2010/main" val="347206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2EA6A6-CD0C-4CFD-8EC2-AA44F9870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BB80545-6EEA-7344-B7CF-5857DEFC9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5518" y="920638"/>
            <a:ext cx="3912583" cy="135636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800" dirty="0">
                <a:latin typeface="Modern Love Caps" pitchFamily="82" charset="0"/>
              </a:rPr>
              <a:t>… </a:t>
            </a:r>
            <a:r>
              <a:rPr lang="en-US" sz="4800" dirty="0" err="1">
                <a:latin typeface="Modern Love Caps" pitchFamily="82" charset="0"/>
              </a:rPr>
              <a:t>Würzburg</a:t>
            </a:r>
            <a:r>
              <a:rPr lang="en-US" sz="4800" dirty="0">
                <a:latin typeface="Modern Love Caps" pitchFamily="82" charset="0"/>
              </a:rPr>
              <a:t>, dans </a:t>
            </a:r>
            <a:r>
              <a:rPr lang="en-US" sz="4800" dirty="0" err="1">
                <a:latin typeface="Modern Love Caps" pitchFamily="82" charset="0"/>
              </a:rPr>
              <a:t>le</a:t>
            </a:r>
            <a:r>
              <a:rPr lang="en-US" sz="4800" dirty="0">
                <a:latin typeface="Modern Love Caps" pitchFamily="82" charset="0"/>
              </a:rPr>
              <a:t> nord de la </a:t>
            </a:r>
            <a:r>
              <a:rPr lang="en-US" sz="4800" dirty="0" err="1">
                <a:latin typeface="Modern Love Caps" pitchFamily="82" charset="0"/>
              </a:rPr>
              <a:t>Bavière</a:t>
            </a:r>
            <a:r>
              <a:rPr lang="en-US" sz="4800" dirty="0">
                <a:latin typeface="Modern Love Caps" pitchFamily="82" charset="0"/>
              </a:rPr>
              <a:t>…</a:t>
            </a:r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471FDD83-6E42-284B-BD4C-00552B65CC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8208" y="3426925"/>
            <a:ext cx="10623010" cy="2044927"/>
          </a:xfrm>
          <a:prstGeom prst="rect">
            <a:avLst/>
          </a:prstGeom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9B5F66A9-1408-E648-9663-6BC76F9554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08564" y="609600"/>
            <a:ext cx="3912583" cy="4038600"/>
          </a:xfrm>
        </p:spPr>
        <p:txBody>
          <a:bodyPr vert="horz" lIns="91440" tIns="45720" rIns="91440" bIns="45720" rtlCol="0">
            <a:normAutofit/>
          </a:bodyPr>
          <a:lstStyle/>
          <a:p>
            <a:pPr marL="45720"/>
            <a:endParaRPr lang="en-US" sz="1600" dirty="0"/>
          </a:p>
          <a:p>
            <a:pPr marL="45720"/>
            <a:endParaRPr lang="en-US" sz="1600" dirty="0"/>
          </a:p>
          <a:p>
            <a:pPr marL="45720"/>
            <a:r>
              <a:rPr lang="en-US" sz="1600" dirty="0">
                <a:hlinkClick r:id="rId3"/>
              </a:rPr>
              <a:t>https://</a:t>
            </a:r>
            <a:r>
              <a:rPr lang="en-US" sz="1600" dirty="0" err="1">
                <a:hlinkClick r:id="rId3"/>
              </a:rPr>
              <a:t>youtu.be</a:t>
            </a:r>
            <a:r>
              <a:rPr lang="en-US" sz="1600" dirty="0">
                <a:hlinkClick r:id="rId3"/>
              </a:rPr>
              <a:t>/</a:t>
            </a:r>
            <a:r>
              <a:rPr lang="en-US" sz="1600" dirty="0" err="1">
                <a:hlinkClick r:id="rId3"/>
              </a:rPr>
              <a:t>Y7kHdwtlkWU</a:t>
            </a:r>
            <a:endParaRPr lang="de-DE" sz="1600" dirty="0"/>
          </a:p>
          <a:p>
            <a:pPr marL="45720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8606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A11D34D-1E0A-4BD7-A96B-819E27E1B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D75872-9F70-4A54-AC1D-67A26D8F0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4572000"/>
            <a:ext cx="11724640" cy="2049779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AEED17-515A-4F3B-A1C2-1562AFCEA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5246"/>
            <a:ext cx="11724640" cy="6376533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B3F1F8C-80C2-674A-BDDD-74A79DB0A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4780722"/>
            <a:ext cx="9875520" cy="1410280"/>
          </a:xfrm>
        </p:spPr>
        <p:txBody>
          <a:bodyPr>
            <a:normAutofit/>
          </a:bodyPr>
          <a:lstStyle/>
          <a:p>
            <a:endParaRPr lang="de-DE">
              <a:solidFill>
                <a:srgbClr val="FFFFFF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FD519A-B146-2748-A594-CE35FA7E6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632873"/>
            <a:ext cx="9872871" cy="3551501"/>
          </a:xfrm>
        </p:spPr>
        <p:txBody>
          <a:bodyPr anchor="ctr">
            <a:normAutofit/>
          </a:bodyPr>
          <a:lstStyle/>
          <a:p>
            <a:pPr marL="45720" indent="0">
              <a:buNone/>
            </a:pPr>
            <a:r>
              <a:rPr lang="de-DE" sz="4800" dirty="0">
                <a:solidFill>
                  <a:schemeClr val="tx1"/>
                </a:solidFill>
                <a:latin typeface="Modern Love Caps" pitchFamily="82" charset="0"/>
              </a:rPr>
              <a:t>... pour </a:t>
            </a:r>
            <a:r>
              <a:rPr lang="de-DE" sz="4800" dirty="0" err="1">
                <a:solidFill>
                  <a:schemeClr val="tx1"/>
                </a:solidFill>
                <a:latin typeface="Modern Love Caps" pitchFamily="82" charset="0"/>
              </a:rPr>
              <a:t>arriver</a:t>
            </a:r>
            <a:r>
              <a:rPr lang="de-DE" sz="4800" dirty="0">
                <a:solidFill>
                  <a:schemeClr val="tx1"/>
                </a:solidFill>
                <a:latin typeface="Modern Love Caps" pitchFamily="82" charset="0"/>
              </a:rPr>
              <a:t> à la </a:t>
            </a:r>
            <a:r>
              <a:rPr lang="de-DE" sz="4800" dirty="0" err="1">
                <a:solidFill>
                  <a:schemeClr val="tx1"/>
                </a:solidFill>
                <a:latin typeface="Modern Love Caps" pitchFamily="82" charset="0"/>
              </a:rPr>
              <a:t>destination</a:t>
            </a:r>
            <a:r>
              <a:rPr lang="de-DE" sz="4800" dirty="0">
                <a:solidFill>
                  <a:schemeClr val="tx1"/>
                </a:solidFill>
                <a:latin typeface="Modern Love Caps" pitchFamily="82" charset="0"/>
              </a:rPr>
              <a:t> de </a:t>
            </a:r>
            <a:r>
              <a:rPr lang="de-DE" sz="4800" dirty="0" err="1">
                <a:solidFill>
                  <a:schemeClr val="tx1"/>
                </a:solidFill>
                <a:latin typeface="Modern Love Caps" pitchFamily="82" charset="0"/>
              </a:rPr>
              <a:t>notre</a:t>
            </a:r>
            <a:r>
              <a:rPr lang="de-DE" sz="4800" dirty="0">
                <a:solidFill>
                  <a:schemeClr val="tx1"/>
                </a:solidFill>
                <a:latin typeface="Modern Love Caps" pitchFamily="82" charset="0"/>
              </a:rPr>
              <a:t> </a:t>
            </a:r>
            <a:r>
              <a:rPr lang="de-DE" sz="4800" dirty="0" err="1">
                <a:solidFill>
                  <a:schemeClr val="tx1"/>
                </a:solidFill>
                <a:latin typeface="Modern Love Caps" pitchFamily="82" charset="0"/>
              </a:rPr>
              <a:t>petit</a:t>
            </a:r>
            <a:r>
              <a:rPr lang="de-DE" sz="4800" dirty="0">
                <a:solidFill>
                  <a:schemeClr val="tx1"/>
                </a:solidFill>
                <a:latin typeface="Modern Love Caps" pitchFamily="82" charset="0"/>
              </a:rPr>
              <a:t> tour 🥳</a:t>
            </a:r>
          </a:p>
        </p:txBody>
      </p:sp>
    </p:spTree>
    <p:extLst>
      <p:ext uri="{BB962C8B-B14F-4D97-AF65-F5344CB8AC3E}">
        <p14:creationId xmlns:p14="http://schemas.microsoft.com/office/powerpoint/2010/main" val="425204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2CFADD-198E-C549-AEAB-49F066A60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800" dirty="0">
                <a:latin typeface="Modern Love Caps" pitchFamily="82" charset="0"/>
              </a:rPr>
              <a:t>Paderborn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F6116CD-05F5-6942-A6A6-411E7C2261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hlinkClick r:id="rId2"/>
              </a:rPr>
              <a:t>https://</a:t>
            </a:r>
            <a:r>
              <a:rPr lang="de-DE" dirty="0" err="1">
                <a:hlinkClick r:id="rId2"/>
              </a:rPr>
              <a:t>youtu.be</a:t>
            </a:r>
            <a:r>
              <a:rPr lang="de-DE" dirty="0">
                <a:hlinkClick r:id="rId2"/>
              </a:rPr>
              <a:t>/</a:t>
            </a:r>
            <a:r>
              <a:rPr lang="de-DE" dirty="0" err="1">
                <a:hlinkClick r:id="rId2"/>
              </a:rPr>
              <a:t>myNrSiiwYF0</a:t>
            </a:r>
            <a:endParaRPr lang="de-DE" dirty="0"/>
          </a:p>
          <a:p>
            <a:endParaRPr lang="de-DE" dirty="0"/>
          </a:p>
        </p:txBody>
      </p:sp>
      <p:pic>
        <p:nvPicPr>
          <p:cNvPr id="7" name="Grafik 7">
            <a:extLst>
              <a:ext uri="{FF2B5EF4-FFF2-40B4-BE49-F238E27FC236}">
                <a16:creationId xmlns:a16="http://schemas.microsoft.com/office/drawing/2014/main" id="{7178F1D5-257A-3D4C-9D48-E71CF4497E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5427" y="2863850"/>
            <a:ext cx="4172487" cy="3384550"/>
          </a:xfr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C2C9439-1B84-F946-A3D5-5198A5A7C7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8" name="Grafik 8">
            <a:extLst>
              <a:ext uri="{FF2B5EF4-FFF2-40B4-BE49-F238E27FC236}">
                <a16:creationId xmlns:a16="http://schemas.microsoft.com/office/drawing/2014/main" id="{5157FA0F-DBF9-2849-9CD0-99D3525B07F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096000" y="3211024"/>
            <a:ext cx="4172488" cy="3192995"/>
          </a:xfrm>
        </p:spPr>
      </p:pic>
      <p:pic>
        <p:nvPicPr>
          <p:cNvPr id="10" name="Grafik 10">
            <a:extLst>
              <a:ext uri="{FF2B5EF4-FFF2-40B4-BE49-F238E27FC236}">
                <a16:creationId xmlns:a16="http://schemas.microsoft.com/office/drawing/2014/main" id="{0CFF1F72-E1A8-0B49-9D1F-06236C5C0A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5416" y="457774"/>
            <a:ext cx="2873745" cy="261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88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6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18">
            <a:extLst>
              <a:ext uri="{FF2B5EF4-FFF2-40B4-BE49-F238E27FC236}">
                <a16:creationId xmlns:a16="http://schemas.microsoft.com/office/drawing/2014/main" id="{BA2EA6A6-CD0C-4CFD-8EC2-AA44F9870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B27638D-4B4E-4E43-8593-FDC9B59B8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564" y="609600"/>
            <a:ext cx="3912583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3200"/>
          </a:p>
        </p:txBody>
      </p:sp>
      <p:pic>
        <p:nvPicPr>
          <p:cNvPr id="5" name="Grafik 5">
            <a:extLst>
              <a:ext uri="{FF2B5EF4-FFF2-40B4-BE49-F238E27FC236}">
                <a16:creationId xmlns:a16="http://schemas.microsoft.com/office/drawing/2014/main" id="{3FD1BBCB-3063-9546-8F3C-54BC3F261DD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7707" b="7707"/>
          <a:stretch/>
        </p:blipFill>
        <p:spPr>
          <a:xfrm>
            <a:off x="872064" y="1727700"/>
            <a:ext cx="6045576" cy="3400619"/>
          </a:xfrm>
          <a:prstGeom prst="rect">
            <a:avLst/>
          </a:prstGeom>
        </p:spPr>
      </p:pic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2B81B23-70E0-E546-A907-EF7F72E88F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58564" y="2057400"/>
            <a:ext cx="3912583" cy="403860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Modern Love Caps" pitchFamily="82" charset="0"/>
              </a:rPr>
              <a:t>Nous </a:t>
            </a:r>
            <a:r>
              <a:rPr lang="en-US" sz="2400" dirty="0" err="1">
                <a:latin typeface="Modern Love Caps" pitchFamily="82" charset="0"/>
              </a:rPr>
              <a:t>espérons</a:t>
            </a:r>
            <a:r>
              <a:rPr lang="en-US" sz="2400" dirty="0">
                <a:latin typeface="Modern Love Caps" pitchFamily="82" charset="0"/>
              </a:rPr>
              <a:t> de </a:t>
            </a:r>
            <a:r>
              <a:rPr lang="en-US" sz="2400" dirty="0" err="1">
                <a:latin typeface="Modern Love Caps" pitchFamily="82" charset="0"/>
              </a:rPr>
              <a:t>pouvoir</a:t>
            </a:r>
            <a:r>
              <a:rPr lang="en-US" sz="2400" dirty="0">
                <a:latin typeface="Modern Love Caps" pitchFamily="82" charset="0"/>
              </a:rPr>
              <a:t> vous </a:t>
            </a:r>
            <a:r>
              <a:rPr lang="en-US" sz="2400" dirty="0" err="1">
                <a:latin typeface="Modern Love Caps" pitchFamily="82" charset="0"/>
              </a:rPr>
              <a:t>saluer</a:t>
            </a:r>
            <a:r>
              <a:rPr lang="en-US" sz="2400" dirty="0">
                <a:latin typeface="Modern Love Caps" pitchFamily="82" charset="0"/>
              </a:rPr>
              <a:t> ici et nous vous </a:t>
            </a:r>
            <a:r>
              <a:rPr lang="en-US" sz="2400" dirty="0" err="1">
                <a:latin typeface="Modern Love Caps" pitchFamily="82" charset="0"/>
              </a:rPr>
              <a:t>souhaitons</a:t>
            </a:r>
            <a:r>
              <a:rPr lang="en-US" sz="2400" dirty="0">
                <a:latin typeface="Modern Love Caps" pitchFamily="82" charset="0"/>
              </a:rPr>
              <a:t> des </a:t>
            </a:r>
            <a:r>
              <a:rPr lang="en-US" sz="2400" dirty="0" err="1">
                <a:latin typeface="Modern Love Caps" pitchFamily="82" charset="0"/>
              </a:rPr>
              <a:t>bonnes</a:t>
            </a:r>
            <a:r>
              <a:rPr lang="en-US" sz="2400" dirty="0">
                <a:latin typeface="Modern Love Caps" pitchFamily="82" charset="0"/>
              </a:rPr>
              <a:t> </a:t>
            </a:r>
            <a:r>
              <a:rPr lang="en-US" sz="2400" dirty="0" err="1">
                <a:latin typeface="Modern Love Caps" pitchFamily="82" charset="0"/>
              </a:rPr>
              <a:t>vacances</a:t>
            </a:r>
            <a:r>
              <a:rPr lang="en-US" sz="2400" dirty="0">
                <a:latin typeface="Modern Love Caps" pitchFamily="82" charset="0"/>
              </a:rPr>
              <a:t>!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Modern Love Caps" pitchFamily="82" charset="0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latin typeface="Modern Love Caps" pitchFamily="82" charset="0"/>
              </a:rPr>
              <a:t>À+ et à </a:t>
            </a:r>
            <a:r>
              <a:rPr lang="en-US" sz="2400" dirty="0" err="1">
                <a:latin typeface="Modern Love Caps" pitchFamily="82" charset="0"/>
              </a:rPr>
              <a:t>très</a:t>
            </a:r>
            <a:r>
              <a:rPr lang="en-US" sz="2400" dirty="0">
                <a:latin typeface="Modern Love Caps" pitchFamily="82" charset="0"/>
              </a:rPr>
              <a:t> </a:t>
            </a:r>
            <a:r>
              <a:rPr lang="en-US" sz="2400" dirty="0" err="1">
                <a:latin typeface="Modern Love Caps" pitchFamily="82" charset="0"/>
              </a:rPr>
              <a:t>bientôt</a:t>
            </a:r>
            <a:r>
              <a:rPr lang="en-US" sz="2400" dirty="0">
                <a:latin typeface="Modern Love Caps" pitchFamily="82" charset="0"/>
              </a:rPr>
              <a:t>!</a:t>
            </a:r>
            <a:endParaRPr lang="de-DE" sz="2400" dirty="0">
              <a:latin typeface="Modern Love Caps" pitchFamily="82" charset="0"/>
            </a:endParaRPr>
          </a:p>
          <a:p>
            <a:pPr>
              <a:lnSpc>
                <a:spcPct val="90000"/>
              </a:lnSpc>
            </a:pPr>
            <a:endParaRPr lang="de-DE" sz="2400" dirty="0">
              <a:latin typeface="Modern Love Caps" pitchFamily="82" charset="0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latin typeface="Modern Love Caps" pitchFamily="82" charset="0"/>
                <a:hlinkClick r:id="rId3"/>
              </a:rPr>
              <a:t>https://</a:t>
            </a:r>
            <a:r>
              <a:rPr lang="en-US" sz="2400" dirty="0" err="1">
                <a:latin typeface="Modern Love Caps" pitchFamily="82" charset="0"/>
                <a:hlinkClick r:id="rId3"/>
              </a:rPr>
              <a:t>youtu.be</a:t>
            </a:r>
            <a:r>
              <a:rPr lang="en-US" sz="2400" dirty="0">
                <a:latin typeface="Modern Love Caps" pitchFamily="82" charset="0"/>
                <a:hlinkClick r:id="rId3"/>
              </a:rPr>
              <a:t>/</a:t>
            </a:r>
            <a:r>
              <a:rPr lang="en-US" sz="2400" dirty="0" err="1">
                <a:latin typeface="Modern Love Caps" pitchFamily="82" charset="0"/>
                <a:hlinkClick r:id="rId3"/>
              </a:rPr>
              <a:t>RBetn-NQ0ns</a:t>
            </a:r>
            <a:endParaRPr lang="de-DE" sz="2400" dirty="0">
              <a:latin typeface="Modern Love Caps" pitchFamily="82" charset="0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Modern Love Caps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299745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545D7610-5F66-4459-92BD-9354A0A3F367}"/>
              </a:ext>
            </a:extLst>
          </p:cNvPr>
          <p:cNvSpPr txBox="1"/>
          <p:nvPr/>
        </p:nvSpPr>
        <p:spPr>
          <a:xfrm>
            <a:off x="838200" y="451381"/>
            <a:ext cx="10512552" cy="406654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spcBef>
                <a:spcPct val="0"/>
              </a:spcBef>
              <a:spcAft>
                <a:spcPts val="600"/>
              </a:spcAft>
            </a:pPr>
            <a:endParaRPr lang="en-US" sz="96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8142D40-37A7-5947-9CF4-7186F7051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E9D8CA6-BE85-9243-B20D-66AD4F46C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965960"/>
            <a:ext cx="9872871" cy="403860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endParaRPr lang="de-DE" sz="3600" dirty="0">
              <a:latin typeface="Modern Love Caps" pitchFamily="82" charset="0"/>
            </a:endParaRPr>
          </a:p>
          <a:p>
            <a:pPr marL="45720" indent="0" algn="ctr">
              <a:buNone/>
            </a:pPr>
            <a:r>
              <a:rPr lang="de-DE" sz="3600" dirty="0" err="1">
                <a:latin typeface="Modern Love Caps" pitchFamily="82" charset="0"/>
              </a:rPr>
              <a:t>Vous</a:t>
            </a:r>
            <a:r>
              <a:rPr lang="de-DE" sz="3600" dirty="0">
                <a:latin typeface="Modern Love Caps" pitchFamily="82" charset="0"/>
              </a:rPr>
              <a:t> </a:t>
            </a:r>
            <a:r>
              <a:rPr lang="de-DE" sz="3600" dirty="0" err="1">
                <a:latin typeface="Modern Love Caps" pitchFamily="82" charset="0"/>
              </a:rPr>
              <a:t>venez</a:t>
            </a:r>
            <a:r>
              <a:rPr lang="de-DE" sz="3600" dirty="0">
                <a:latin typeface="Modern Love Caps" pitchFamily="82" charset="0"/>
              </a:rPr>
              <a:t> par </a:t>
            </a:r>
            <a:r>
              <a:rPr lang="de-DE" sz="3600" dirty="0" err="1">
                <a:latin typeface="Modern Love Caps" pitchFamily="82" charset="0"/>
              </a:rPr>
              <a:t>l‘ouest</a:t>
            </a:r>
            <a:r>
              <a:rPr lang="de-DE" sz="3600" dirty="0">
                <a:latin typeface="Modern Love Caps" pitchFamily="82" charset="0"/>
              </a:rPr>
              <a:t>, </a:t>
            </a:r>
            <a:r>
              <a:rPr lang="de-DE" sz="3600" dirty="0" err="1">
                <a:latin typeface="Modern Love Caps" pitchFamily="82" charset="0"/>
              </a:rPr>
              <a:t>alors</a:t>
            </a:r>
            <a:r>
              <a:rPr lang="de-DE" sz="3600" dirty="0">
                <a:latin typeface="Modern Love Caps" pitchFamily="82" charset="0"/>
              </a:rPr>
              <a:t> </a:t>
            </a:r>
            <a:r>
              <a:rPr lang="de-DE" sz="3600" dirty="0" err="1">
                <a:latin typeface="Modern Love Caps" pitchFamily="82" charset="0"/>
              </a:rPr>
              <a:t>nous</a:t>
            </a:r>
            <a:r>
              <a:rPr lang="de-DE" sz="3600" dirty="0">
                <a:latin typeface="Modern Love Caps" pitchFamily="82" charset="0"/>
              </a:rPr>
              <a:t> </a:t>
            </a:r>
            <a:r>
              <a:rPr lang="de-DE" sz="3600" dirty="0" err="1">
                <a:latin typeface="Modern Love Caps" pitchFamily="82" charset="0"/>
              </a:rPr>
              <a:t>commençons</a:t>
            </a:r>
            <a:r>
              <a:rPr lang="de-DE" sz="3600">
                <a:latin typeface="Modern Love Caps" pitchFamily="82" charset="0"/>
              </a:rPr>
              <a:t> par </a:t>
            </a:r>
            <a:r>
              <a:rPr lang="de-DE" sz="3600" dirty="0" err="1">
                <a:latin typeface="Modern Love Caps" pitchFamily="82" charset="0"/>
              </a:rPr>
              <a:t>l’ancien</a:t>
            </a:r>
            <a:r>
              <a:rPr lang="de-DE" sz="3600" dirty="0">
                <a:latin typeface="Modern Love Caps" pitchFamily="82" charset="0"/>
              </a:rPr>
              <a:t> </a:t>
            </a:r>
            <a:r>
              <a:rPr lang="de-DE" sz="3600" dirty="0" err="1">
                <a:latin typeface="Modern Love Caps" pitchFamily="82" charset="0"/>
              </a:rPr>
              <a:t>capitale</a:t>
            </a:r>
            <a:r>
              <a:rPr lang="de-DE" sz="3600" dirty="0">
                <a:latin typeface="Modern Love Caps" pitchFamily="8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701968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7912B0-2310-D041-B63D-9849A23AE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>
                <a:latin typeface="Modern Love Caps" pitchFamily="82" charset="0"/>
              </a:rPr>
              <a:t>Erstellt von Schülern der Französischkurse der Jahrgangsstufen 8 und 9 im Schuljahr 2019/20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28C3438-D670-2D4D-A43F-A39B8DCB8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de-DE" sz="3200" dirty="0">
                <a:latin typeface="Modern Love Caps" pitchFamily="82" charset="0"/>
              </a:rPr>
              <a:t>Niklas – </a:t>
            </a:r>
            <a:r>
              <a:rPr lang="de-DE" sz="3200" dirty="0" err="1">
                <a:latin typeface="Modern Love Caps" pitchFamily="82" charset="0"/>
              </a:rPr>
              <a:t>Ruxandra</a:t>
            </a:r>
            <a:r>
              <a:rPr lang="de-DE" sz="3200" dirty="0">
                <a:latin typeface="Modern Love Caps" pitchFamily="82" charset="0"/>
              </a:rPr>
              <a:t> – </a:t>
            </a:r>
            <a:r>
              <a:rPr lang="de-DE" sz="3200" dirty="0" err="1">
                <a:latin typeface="Modern Love Caps" pitchFamily="82" charset="0"/>
              </a:rPr>
              <a:t>Joline</a:t>
            </a:r>
            <a:r>
              <a:rPr lang="de-DE" sz="3200" dirty="0">
                <a:latin typeface="Modern Love Caps" pitchFamily="82" charset="0"/>
              </a:rPr>
              <a:t> – Sarah – Lilly – Samanta</a:t>
            </a:r>
          </a:p>
          <a:p>
            <a:pPr marL="45720" indent="0">
              <a:buNone/>
            </a:pPr>
            <a:r>
              <a:rPr lang="de-DE" sz="3200" dirty="0">
                <a:latin typeface="Modern Love Caps" pitchFamily="82" charset="0"/>
              </a:rPr>
              <a:t>Leni – Brian – Evelin – Elena -  Jana – Alina – Enver – </a:t>
            </a:r>
            <a:r>
              <a:rPr lang="de-DE" sz="3200" dirty="0" err="1">
                <a:latin typeface="Modern Love Caps" pitchFamily="82" charset="0"/>
              </a:rPr>
              <a:t>Mubin</a:t>
            </a:r>
            <a:r>
              <a:rPr lang="de-DE" sz="3200" dirty="0">
                <a:latin typeface="Modern Love Caps" pitchFamily="82" charset="0"/>
              </a:rPr>
              <a:t> – Chanel – Pascal – Lea – Luisa – Georgi - Leonie</a:t>
            </a:r>
          </a:p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4D7E8A1-13C5-874E-BA7C-8780FA00819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1760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45011E-B1FB-D244-B268-13FC45B74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Modern Love Caps" pitchFamily="82" charset="0"/>
              </a:rPr>
              <a:t>Bonn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560703-B22B-BF44-B144-BD1BB8369F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de-DE" dirty="0" err="1">
                <a:latin typeface="Modern Love Caps" pitchFamily="82" charset="0"/>
              </a:rPr>
              <a:t>Écoutez</a:t>
            </a:r>
            <a:r>
              <a:rPr lang="de-DE" dirty="0">
                <a:latin typeface="Modern Love Caps" pitchFamily="82" charset="0"/>
              </a:rPr>
              <a:t> la </a:t>
            </a:r>
            <a:r>
              <a:rPr lang="de-DE" dirty="0" err="1">
                <a:latin typeface="Modern Love Caps" pitchFamily="82" charset="0"/>
              </a:rPr>
              <a:t>chanson</a:t>
            </a:r>
            <a:r>
              <a:rPr lang="de-DE" dirty="0">
                <a:latin typeface="Modern Love Caps" pitchFamily="82" charset="0"/>
              </a:rPr>
              <a:t> </a:t>
            </a:r>
            <a:r>
              <a:rPr lang="de-DE" dirty="0">
                <a:latin typeface="Modern Love Caps" pitchFamily="82" charset="0"/>
                <a:hlinkClick r:id="rId2"/>
              </a:rPr>
              <a:t>https://</a:t>
            </a:r>
            <a:r>
              <a:rPr lang="de-DE" dirty="0" err="1">
                <a:latin typeface="Modern Love Caps" pitchFamily="82" charset="0"/>
                <a:hlinkClick r:id="rId2"/>
              </a:rPr>
              <a:t>youtu.be</a:t>
            </a:r>
            <a:r>
              <a:rPr lang="de-DE" dirty="0">
                <a:latin typeface="Modern Love Caps" pitchFamily="82" charset="0"/>
                <a:hlinkClick r:id="rId2"/>
              </a:rPr>
              <a:t>/</a:t>
            </a:r>
            <a:r>
              <a:rPr lang="de-DE" dirty="0" err="1">
                <a:latin typeface="Modern Love Caps" pitchFamily="82" charset="0"/>
                <a:hlinkClick r:id="rId2"/>
              </a:rPr>
              <a:t>m-kirAvyHlo</a:t>
            </a:r>
            <a:endParaRPr lang="de-DE" dirty="0">
              <a:latin typeface="Modern Love Caps" pitchFamily="82" charset="0"/>
            </a:endParaRPr>
          </a:p>
          <a:p>
            <a:pPr marL="45720" indent="0">
              <a:buNone/>
            </a:pPr>
            <a:endParaRPr lang="de-DE" dirty="0">
              <a:latin typeface="Modern Love Caps" pitchFamily="82" charset="0"/>
            </a:endParaRPr>
          </a:p>
          <a:p>
            <a:pPr marL="45720" indent="0">
              <a:buNone/>
            </a:pPr>
            <a:endParaRPr lang="de-DE" dirty="0">
              <a:latin typeface="Modern Love Caps" pitchFamily="82" charset="0"/>
            </a:endParaRPr>
          </a:p>
          <a:p>
            <a:pPr marL="45720" indent="0">
              <a:buNone/>
            </a:pPr>
            <a:endParaRPr lang="de-DE" dirty="0">
              <a:latin typeface="Modern Love Caps" pitchFamily="82" charset="0"/>
            </a:endParaRPr>
          </a:p>
          <a:p>
            <a:pPr marL="45720" indent="0">
              <a:buNone/>
            </a:pPr>
            <a:endParaRPr lang="de-DE" dirty="0">
              <a:latin typeface="Modern Love Caps" pitchFamily="82" charset="0"/>
            </a:endParaRPr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9C204409-D768-8F49-9F6F-EC55ECEC8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714" y="2804908"/>
            <a:ext cx="4363923" cy="286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0C4F1C3-3ADD-491F-8C66-57912A2421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323FE0-DFB0-4368-A3C2-FC1402A98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4BCA77F-6A46-46C1-822E-DF8DB6F08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20A6F33-EE73-4D69-95E4-836993B5B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63AE83-25C1-43D7-BEEC-D131BF8D7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01AEDAA-F51F-2345-A3E0-B95B9EB5B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608" y="887306"/>
            <a:ext cx="6918264" cy="5071828"/>
          </a:xfrm>
          <a:noFill/>
          <a:ln w="12700" cmpd="sng"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85000"/>
              </a:lnSpc>
            </a:pPr>
            <a:r>
              <a:rPr lang="en-US" sz="4000" b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dern Love Caps" pitchFamily="82" charset="0"/>
              </a:rPr>
              <a:t>Nous continuons un peu en descendant le Rhin…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5B1E18-11C4-7546-9D8C-FB323E90B36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143409" y="887306"/>
            <a:ext cx="3405123" cy="50718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800">
                <a:solidFill>
                  <a:schemeClr val="accent3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91088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1E8836-F4E7-6841-A5A2-EBF1E3AAA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Modern Love Caps" pitchFamily="82" charset="0"/>
              </a:rPr>
              <a:t>… et </a:t>
            </a:r>
            <a:r>
              <a:rPr lang="de-DE" dirty="0" err="1">
                <a:latin typeface="Modern Love Caps" pitchFamily="82" charset="0"/>
              </a:rPr>
              <a:t>arrivons</a:t>
            </a:r>
            <a:r>
              <a:rPr lang="de-DE" dirty="0">
                <a:latin typeface="Modern Love Caps" pitchFamily="82" charset="0"/>
              </a:rPr>
              <a:t> à Cologne/Köln et la </a:t>
            </a:r>
            <a:r>
              <a:rPr lang="de-DE" dirty="0" err="1">
                <a:latin typeface="Modern Love Caps" pitchFamily="82" charset="0"/>
              </a:rPr>
              <a:t>chanson</a:t>
            </a:r>
            <a:r>
              <a:rPr lang="de-DE" dirty="0">
                <a:latin typeface="Modern Love Caps" pitchFamily="82" charset="0"/>
              </a:rPr>
              <a:t>  </a:t>
            </a:r>
            <a:r>
              <a:rPr lang="de-DE" dirty="0">
                <a:latin typeface="Modern Love Caps" pitchFamily="82" charset="0"/>
                <a:hlinkClick r:id="rId2"/>
              </a:rPr>
              <a:t>https://</a:t>
            </a:r>
            <a:r>
              <a:rPr lang="de-DE" dirty="0" err="1">
                <a:latin typeface="Modern Love Caps" pitchFamily="82" charset="0"/>
                <a:hlinkClick r:id="rId2"/>
              </a:rPr>
              <a:t>youtu.be</a:t>
            </a:r>
            <a:r>
              <a:rPr lang="de-DE" dirty="0">
                <a:latin typeface="Modern Love Caps" pitchFamily="82" charset="0"/>
                <a:hlinkClick r:id="rId2"/>
              </a:rPr>
              <a:t>/</a:t>
            </a:r>
            <a:r>
              <a:rPr lang="de-DE" dirty="0" err="1">
                <a:latin typeface="Modern Love Caps" pitchFamily="82" charset="0"/>
                <a:hlinkClick r:id="rId2"/>
              </a:rPr>
              <a:t>TKzwe2hfAiw</a:t>
            </a:r>
            <a:endParaRPr lang="de-DE" dirty="0">
              <a:latin typeface="Modern Love Caps" pitchFamily="82" charset="0"/>
            </a:endParaRPr>
          </a:p>
        </p:txBody>
      </p:sp>
      <p:pic>
        <p:nvPicPr>
          <p:cNvPr id="7" name="Grafik 7">
            <a:extLst>
              <a:ext uri="{FF2B5EF4-FFF2-40B4-BE49-F238E27FC236}">
                <a16:creationId xmlns:a16="http://schemas.microsoft.com/office/drawing/2014/main" id="{1EB42602-5975-2848-9ED2-2CC63817270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43000" y="2693814"/>
            <a:ext cx="4754563" cy="2749896"/>
          </a:xfrm>
        </p:spPr>
      </p:pic>
      <p:pic>
        <p:nvPicPr>
          <p:cNvPr id="8" name="Grafik 8">
            <a:extLst>
              <a:ext uri="{FF2B5EF4-FFF2-40B4-BE49-F238E27FC236}">
                <a16:creationId xmlns:a16="http://schemas.microsoft.com/office/drawing/2014/main" id="{EF8819DE-F68D-9544-B86C-9893941F54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267450" y="2645329"/>
            <a:ext cx="4754563" cy="2846867"/>
          </a:xfrm>
        </p:spPr>
      </p:pic>
    </p:spTree>
    <p:extLst>
      <p:ext uri="{BB962C8B-B14F-4D97-AF65-F5344CB8AC3E}">
        <p14:creationId xmlns:p14="http://schemas.microsoft.com/office/powerpoint/2010/main" val="98955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C4F1C3-3ADD-491F-8C66-57912A2421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323FE0-DFB0-4368-A3C2-FC1402A98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4BCA77F-6A46-46C1-822E-DF8DB6F08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0513689-D00A-4D15-B8A3-AA50EC4B2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D06040E-7BAA-E240-A680-13E956DCE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359" y="-883096"/>
            <a:ext cx="8640201" cy="46168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4000" b="1" cap="all" dirty="0">
                <a:solidFill>
                  <a:schemeClr val="tx1"/>
                </a:solidFill>
                <a:latin typeface="Modern Love Caps" pitchFamily="82" charset="0"/>
              </a:rPr>
              <a:t>Encore un </a:t>
            </a:r>
            <a:r>
              <a:rPr lang="en-US" sz="4000" b="1" cap="all" dirty="0" err="1">
                <a:solidFill>
                  <a:schemeClr val="tx1"/>
                </a:solidFill>
                <a:latin typeface="Modern Love Caps" pitchFamily="82" charset="0"/>
              </a:rPr>
              <a:t>peu</a:t>
            </a:r>
            <a:r>
              <a:rPr lang="en-US" sz="4000" b="1" cap="all" dirty="0">
                <a:solidFill>
                  <a:schemeClr val="tx1"/>
                </a:solidFill>
                <a:latin typeface="Modern Love Caps" pitchFamily="82" charset="0"/>
              </a:rPr>
              <a:t> dans </a:t>
            </a:r>
            <a:r>
              <a:rPr lang="en-US" sz="4000" b="1" cap="all" dirty="0" err="1">
                <a:solidFill>
                  <a:schemeClr val="tx1"/>
                </a:solidFill>
                <a:latin typeface="Modern Love Caps" pitchFamily="82" charset="0"/>
              </a:rPr>
              <a:t>le</a:t>
            </a:r>
            <a:r>
              <a:rPr lang="en-US" sz="4000" b="1" cap="all" dirty="0">
                <a:solidFill>
                  <a:schemeClr val="tx1"/>
                </a:solidFill>
                <a:latin typeface="Modern Love Caps" pitchFamily="82" charset="0"/>
              </a:rPr>
              <a:t> nord, il y a la </a:t>
            </a:r>
            <a:r>
              <a:rPr lang="en-US" sz="4000" b="1" cap="all" dirty="0" err="1">
                <a:solidFill>
                  <a:schemeClr val="tx1"/>
                </a:solidFill>
                <a:latin typeface="Modern Love Caps" pitchFamily="82" charset="0"/>
              </a:rPr>
              <a:t>vallée</a:t>
            </a:r>
            <a:r>
              <a:rPr lang="en-US" sz="4000" b="1" cap="all" dirty="0">
                <a:solidFill>
                  <a:schemeClr val="tx1"/>
                </a:solidFill>
                <a:latin typeface="Modern Love Caps" pitchFamily="82" charset="0"/>
              </a:rPr>
              <a:t> de la Ruhr, </a:t>
            </a:r>
            <a:r>
              <a:rPr lang="en-US" sz="4000" b="1" cap="all" dirty="0" err="1">
                <a:solidFill>
                  <a:schemeClr val="tx1"/>
                </a:solidFill>
                <a:latin typeface="Modern Love Caps" pitchFamily="82" charset="0"/>
              </a:rPr>
              <a:t>le</a:t>
            </a:r>
            <a:r>
              <a:rPr lang="en-US" sz="4000" b="1" cap="all" dirty="0">
                <a:solidFill>
                  <a:schemeClr val="tx1"/>
                </a:solidFill>
                <a:latin typeface="Modern Love Caps" pitchFamily="82" charset="0"/>
              </a:rPr>
              <a:t> „</a:t>
            </a:r>
            <a:r>
              <a:rPr lang="en-US" sz="4000" b="1" cap="all" dirty="0" err="1">
                <a:solidFill>
                  <a:schemeClr val="tx1"/>
                </a:solidFill>
                <a:latin typeface="Modern Love Caps" pitchFamily="82" charset="0"/>
              </a:rPr>
              <a:t>Ruhrpott</a:t>
            </a:r>
            <a:r>
              <a:rPr lang="en-US" sz="4000" b="1" cap="all" dirty="0">
                <a:solidFill>
                  <a:schemeClr val="tx1"/>
                </a:solidFill>
                <a:latin typeface="Modern Love Caps" pitchFamily="82" charset="0"/>
              </a:rPr>
              <a:t>“. Au milieu on </a:t>
            </a:r>
            <a:r>
              <a:rPr lang="en-US" sz="4000" b="1" cap="all" dirty="0" err="1">
                <a:solidFill>
                  <a:schemeClr val="tx1"/>
                </a:solidFill>
                <a:latin typeface="Modern Love Caps" pitchFamily="82" charset="0"/>
              </a:rPr>
              <a:t>trouve</a:t>
            </a:r>
            <a:r>
              <a:rPr lang="en-US" sz="4000" b="1" cap="all" dirty="0">
                <a:solidFill>
                  <a:schemeClr val="tx1"/>
                </a:solidFill>
                <a:latin typeface="Modern Love Caps" pitchFamily="82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58323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BDA4A7-0122-E24D-989C-1D598AEA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1597112"/>
            <a:ext cx="9875520" cy="1356360"/>
          </a:xfrm>
        </p:spPr>
        <p:txBody>
          <a:bodyPr>
            <a:normAutofit fontScale="90000"/>
          </a:bodyPr>
          <a:lstStyle/>
          <a:p>
            <a:r>
              <a:rPr lang="de-DE" dirty="0">
                <a:latin typeface="Modern Love Caps" pitchFamily="82" charset="0"/>
              </a:rPr>
              <a:t>…. Bochum. Le </a:t>
            </a:r>
            <a:r>
              <a:rPr lang="de-DE" dirty="0" err="1">
                <a:latin typeface="Modern Love Caps" pitchFamily="82" charset="0"/>
              </a:rPr>
              <a:t>chanteur</a:t>
            </a:r>
            <a:r>
              <a:rPr lang="de-DE" dirty="0">
                <a:latin typeface="Modern Love Caps" pitchFamily="82" charset="0"/>
              </a:rPr>
              <a:t> Herbert </a:t>
            </a:r>
            <a:r>
              <a:rPr lang="de-DE" dirty="0" err="1">
                <a:latin typeface="Modern Love Caps" pitchFamily="82" charset="0"/>
              </a:rPr>
              <a:t>Grönemeyer</a:t>
            </a:r>
            <a:r>
              <a:rPr lang="de-DE" dirty="0">
                <a:latin typeface="Modern Love Caps" pitchFamily="82" charset="0"/>
              </a:rPr>
              <a:t> y est </a:t>
            </a:r>
            <a:r>
              <a:rPr lang="de-DE" dirty="0" err="1">
                <a:latin typeface="Modern Love Caps" pitchFamily="82" charset="0"/>
              </a:rPr>
              <a:t>né</a:t>
            </a:r>
            <a:r>
              <a:rPr lang="de-DE" dirty="0">
                <a:latin typeface="Modern Love Caps" pitchFamily="82" charset="0"/>
              </a:rPr>
              <a:t> et il a </a:t>
            </a:r>
            <a:r>
              <a:rPr lang="de-DE" dirty="0" err="1">
                <a:latin typeface="Modern Love Caps" pitchFamily="82" charset="0"/>
              </a:rPr>
              <a:t>écrit</a:t>
            </a:r>
            <a:r>
              <a:rPr lang="de-DE" dirty="0">
                <a:latin typeface="Modern Love Caps" pitchFamily="82" charset="0"/>
              </a:rPr>
              <a:t> </a:t>
            </a:r>
            <a:r>
              <a:rPr lang="de-DE" dirty="0" err="1">
                <a:latin typeface="Modern Love Caps" pitchFamily="82" charset="0"/>
              </a:rPr>
              <a:t>un</a:t>
            </a:r>
            <a:r>
              <a:rPr lang="de-DE" dirty="0">
                <a:latin typeface="Modern Love Caps" pitchFamily="82" charset="0"/>
              </a:rPr>
              <a:t> </a:t>
            </a:r>
            <a:r>
              <a:rPr lang="de-DE" dirty="0" err="1">
                <a:latin typeface="Modern Love Caps" pitchFamily="82" charset="0"/>
              </a:rPr>
              <a:t>hommage</a:t>
            </a:r>
            <a:r>
              <a:rPr lang="de-DE" dirty="0">
                <a:latin typeface="Modern Love Caps" pitchFamily="82" charset="0"/>
              </a:rPr>
              <a:t> </a:t>
            </a:r>
            <a:r>
              <a:rPr lang="de-DE" dirty="0" err="1">
                <a:latin typeface="Modern Love Caps" pitchFamily="82" charset="0"/>
              </a:rPr>
              <a:t>très</a:t>
            </a:r>
            <a:r>
              <a:rPr lang="de-DE" dirty="0">
                <a:latin typeface="Modern Love Caps" pitchFamily="82" charset="0"/>
              </a:rPr>
              <a:t> </a:t>
            </a:r>
            <a:r>
              <a:rPr lang="de-DE" dirty="0" err="1">
                <a:latin typeface="Modern Love Caps" pitchFamily="82" charset="0"/>
              </a:rPr>
              <a:t>connu</a:t>
            </a:r>
            <a:r>
              <a:rPr lang="de-DE" dirty="0">
                <a:latin typeface="Modern Love Caps" pitchFamily="82" charset="0"/>
              </a:rPr>
              <a:t> en </a:t>
            </a:r>
            <a:r>
              <a:rPr lang="de-DE" dirty="0" err="1">
                <a:latin typeface="Modern Love Caps" pitchFamily="82" charset="0"/>
              </a:rPr>
              <a:t>Allemagne</a:t>
            </a:r>
            <a:r>
              <a:rPr lang="de-DE" dirty="0">
                <a:latin typeface="Modern Love Caps" pitchFamily="82" charset="0"/>
              </a:rPr>
              <a:t>:  </a:t>
            </a:r>
            <a:r>
              <a:rPr lang="de-DE" dirty="0">
                <a:latin typeface="Modern Love Caps" pitchFamily="82" charset="0"/>
                <a:hlinkClick r:id="rId2"/>
              </a:rPr>
              <a:t>https://</a:t>
            </a:r>
            <a:r>
              <a:rPr lang="de-DE" dirty="0" err="1">
                <a:latin typeface="Modern Love Caps" pitchFamily="82" charset="0"/>
                <a:hlinkClick r:id="rId2"/>
              </a:rPr>
              <a:t>youtu.be</a:t>
            </a:r>
            <a:r>
              <a:rPr lang="de-DE" dirty="0">
                <a:latin typeface="Modern Love Caps" pitchFamily="82" charset="0"/>
                <a:hlinkClick r:id="rId2"/>
              </a:rPr>
              <a:t>/</a:t>
            </a:r>
            <a:r>
              <a:rPr lang="de-DE" dirty="0" err="1">
                <a:latin typeface="Modern Love Caps" pitchFamily="82" charset="0"/>
                <a:hlinkClick r:id="rId2"/>
              </a:rPr>
              <a:t>Gtd9Bg9S85U</a:t>
            </a:r>
            <a:br>
              <a:rPr lang="de-DE" dirty="0">
                <a:latin typeface="Modern Love Caps" pitchFamily="82" charset="0"/>
              </a:rPr>
            </a:br>
            <a:r>
              <a:rPr lang="de-DE" dirty="0">
                <a:latin typeface="Modern Love Caps" pitchFamily="82" charset="0"/>
              </a:rPr>
              <a:t> </a:t>
            </a:r>
            <a:br>
              <a:rPr lang="de-DE" dirty="0">
                <a:latin typeface="Modern Love Caps" pitchFamily="82" charset="0"/>
              </a:rPr>
            </a:br>
            <a:br>
              <a:rPr lang="de-DE" dirty="0">
                <a:latin typeface="Modern Love Caps" pitchFamily="82" charset="0"/>
              </a:rPr>
            </a:br>
            <a:endParaRPr lang="de-DE" dirty="0">
              <a:latin typeface="Modern Love Caps" pitchFamily="82" charset="0"/>
            </a:endParaRPr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336729CE-9F86-2F44-9DA7-AE19181072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35981" y="2406650"/>
            <a:ext cx="7886700" cy="3340100"/>
          </a:xfrm>
        </p:spPr>
      </p:pic>
    </p:spTree>
    <p:extLst>
      <p:ext uri="{BB962C8B-B14F-4D97-AF65-F5344CB8AC3E}">
        <p14:creationId xmlns:p14="http://schemas.microsoft.com/office/powerpoint/2010/main" val="1548525840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hade val="95000"/>
            <a:satMod val="1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C4F1C3-3ADD-491F-8C66-57912A2421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323FE0-DFB0-4368-A3C2-FC1402A98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4BCA77F-6A46-46C1-822E-DF8DB6F08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94ED590-5AB8-4421-8584-43E3FF74A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BB8064-1BFE-4D14-8EA0-EE8924FEA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501C26C-B137-6D40-96E5-C7D36CCF5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96" y="532263"/>
            <a:ext cx="9892751" cy="3684895"/>
          </a:xfrm>
          <a:noFill/>
          <a:ln w="12700" cmpd="sng">
            <a:noFill/>
          </a:ln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dern Love Caps" pitchFamily="82" charset="0"/>
              </a:rPr>
              <a:t>Près</a:t>
            </a:r>
            <a:r>
              <a:rPr lang="en-US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dern Love Caps" pitchFamily="82" charset="0"/>
              </a:rPr>
              <a:t> de Bochum, il y a </a:t>
            </a:r>
            <a:r>
              <a:rPr lang="en-US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dern Love Caps" pitchFamily="82" charset="0"/>
              </a:rPr>
              <a:t>une</a:t>
            </a:r>
            <a:r>
              <a:rPr lang="en-US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dern Love Caps" pitchFamily="82" charset="0"/>
              </a:rPr>
              <a:t> </a:t>
            </a:r>
            <a:r>
              <a:rPr lang="en-US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dern Love Caps" pitchFamily="82" charset="0"/>
              </a:rPr>
              <a:t>ville</a:t>
            </a:r>
            <a:r>
              <a:rPr lang="en-US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dern Love Caps" pitchFamily="82" charset="0"/>
              </a:rPr>
              <a:t> </a:t>
            </a:r>
            <a:r>
              <a:rPr lang="en-US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dern Love Caps" pitchFamily="82" charset="0"/>
              </a:rPr>
              <a:t>que</a:t>
            </a:r>
            <a:r>
              <a:rPr lang="en-US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dern Love Caps" pitchFamily="82" charset="0"/>
              </a:rPr>
              <a:t> vous </a:t>
            </a:r>
            <a:r>
              <a:rPr lang="en-US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dern Love Caps" pitchFamily="82" charset="0"/>
              </a:rPr>
              <a:t>connaissez</a:t>
            </a:r>
            <a:r>
              <a:rPr lang="en-US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dern Love Caps" pitchFamily="82" charset="0"/>
              </a:rPr>
              <a:t> </a:t>
            </a:r>
            <a:r>
              <a:rPr lang="en-US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dern Love Caps" pitchFamily="82" charset="0"/>
              </a:rPr>
              <a:t>peut-être</a:t>
            </a:r>
            <a:r>
              <a:rPr lang="en-US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dern Love Caps" pitchFamily="82" charset="0"/>
              </a:rPr>
              <a:t>!? 😉</a:t>
            </a:r>
          </a:p>
        </p:txBody>
      </p:sp>
    </p:spTree>
    <p:extLst>
      <p:ext uri="{BB962C8B-B14F-4D97-AF65-F5344CB8AC3E}">
        <p14:creationId xmlns:p14="http://schemas.microsoft.com/office/powerpoint/2010/main" val="30762270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Application>Microsoft Office PowerPoint</Application>
  <PresentationFormat>Breitbild</PresentationFormat>
  <Slides>30</Slides>
  <Notes>0</Notes>
  <HiddenSlides>0</HiddenSlide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1" baseType="lpstr">
      <vt:lpstr>Basis</vt:lpstr>
      <vt:lpstr>Tour d'Allemagne </vt:lpstr>
      <vt:lpstr>Comme il est difficile de voyager cette été, nous avons préparé un petit voyage musical à quelques lieux allemands</vt:lpstr>
      <vt:lpstr>PowerPoint-Präsentation</vt:lpstr>
      <vt:lpstr>Bonn</vt:lpstr>
      <vt:lpstr>Nous continuons un peu en descendant le Rhin…</vt:lpstr>
      <vt:lpstr>… et arrivons à Cologne/Köln et la chanson  https://youtu.be/TKzwe2hfAiw</vt:lpstr>
      <vt:lpstr>Encore un peu dans le nord, il y a la vallée de la Ruhr, le „Ruhrpott“. Au milieu on trouve…</vt:lpstr>
      <vt:lpstr>…. Bochum. Le chanteur Herbert Grönemeyer y est né et il a écrit un hommage très connu en Allemagne:  https://youtu.be/Gtd9Bg9S85U    </vt:lpstr>
      <vt:lpstr>Près de Bochum, il y a une ville que vous connaissez peut-être!? 😉</vt:lpstr>
      <vt:lpstr>Dortmund 👉🏼👄</vt:lpstr>
      <vt:lpstr>PowerPoint-Präsentation</vt:lpstr>
      <vt:lpstr>Chaque année les élèves de la 5e passent une semaine à Borkum.</vt:lpstr>
      <vt:lpstr>PowerPoint-Präsentation</vt:lpstr>
      <vt:lpstr>... Sylt  avec Westerland </vt:lpstr>
      <vt:lpstr>PowerPoint-Präsentation</vt:lpstr>
      <vt:lpstr>Hamburg comme décrit dans les chansons https://youtu.be/CeJ0kyVXJ4A et  https://youtu.be/-5U10JWPTqM  </vt:lpstr>
      <vt:lpstr> ou https://youtu.be/GFio3Ha3sBU </vt:lpstr>
      <vt:lpstr>PowerPoint-Präsentation</vt:lpstr>
      <vt:lpstr>  Rostock  https://youtu.be/G2yJpzd2pyA </vt:lpstr>
      <vt:lpstr>PowerPoint-Präsentation</vt:lpstr>
      <vt:lpstr>Berlin</vt:lpstr>
      <vt:lpstr>Il y a même des personnages qui ne veulent jamais quitter la ville - https://youtu.be/d-BLoI-0aFc </vt:lpstr>
      <vt:lpstr>PowerPoint-Präsentation</vt:lpstr>
      <vt:lpstr>München Munich</vt:lpstr>
      <vt:lpstr>     Passons par….</vt:lpstr>
      <vt:lpstr>… Würzburg, dans le nord de la Bavière…</vt:lpstr>
      <vt:lpstr>PowerPoint-Präsentation</vt:lpstr>
      <vt:lpstr>Paderborn </vt:lpstr>
      <vt:lpstr>PowerPoint-Präsentation</vt:lpstr>
      <vt:lpstr>Erstellt von Schülern der Französischkurse der Jahrgangsstufen 8 und 9 im Schuljahr 2019/20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/>
  <cp:lastModifiedBy>Helga Hartmann</cp:lastModifiedBy>
  <cp:revision>47</cp:revision>
  <dcterms:created xsi:type="dcterms:W3CDTF">2020-06-14T11:23:10Z</dcterms:created>
  <dcterms:modified xsi:type="dcterms:W3CDTF">2020-06-22T13:14:19Z</dcterms:modified>
</cp:coreProperties>
</file>